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6"/>
  </p:notesMasterIdLst>
  <p:sldIdLst>
    <p:sldId id="256" r:id="rId5"/>
  </p:sldIdLst>
  <p:sldSz cx="43891200" cy="32918400"/>
  <p:notesSz cx="7102475" cy="9388475"/>
  <p:embeddedFontLst>
    <p:embeddedFont>
      <p:font typeface="Calibri" panose="020F0502020204030204" pitchFamily="34" charset="0"/>
      <p:regular r:id="rId7"/>
      <p:bold r:id="rId8"/>
      <p:italic r:id="rId9"/>
      <p:boldItalic r:id="rId1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6" roundtripDataSignature="AMtx7mgCaVIvqK9Z2ZZi5XIDAfxhtgnDt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3F3"/>
    <a:srgbClr val="C5050C"/>
    <a:srgbClr val="7C283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0893F46-724A-4277-9D8D-1C2CEBBB503A}" v="1156" dt="2023-12-11T07:04:42.52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091" autoAdjust="0"/>
  </p:normalViewPr>
  <p:slideViewPr>
    <p:cSldViewPr snapToGrid="0">
      <p:cViewPr varScale="1">
        <p:scale>
          <a:sx n="35" d="100"/>
          <a:sy n="35" d="100"/>
        </p:scale>
        <p:origin x="1584" y="114"/>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font" Target="fonts/font1.fntdata"/><Relationship Id="rId17" Type="http://schemas.openxmlformats.org/officeDocument/2006/relationships/presProps" Target="presProps.xml"/><Relationship Id="rId2" Type="http://schemas.openxmlformats.org/officeDocument/2006/relationships/customXml" Target="../customXml/item2.xml"/><Relationship Id="rId16" Type="http://customschemas.google.com/relationships/presentationmetadata" Target="metadata"/><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font" Target="fonts/font4.fntdata"/><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font" Target="fonts/font3.fntdata"/></Relationships>
</file>

<file path=ppt/media/image1.png>
</file>

<file path=ppt/media/image11.wmf>
</file>

<file path=ppt/media/image2.png>
</file>

<file path=ppt/media/image3.png>
</file>

<file path=ppt/media/image4.png>
</file>

<file path=ppt/media/image5.png>
</file>

<file path=ppt/media/image6.png>
</file>

<file path=ppt/media/image7.png>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1" y="0"/>
            <a:ext cx="3077739" cy="469424"/>
          </a:xfrm>
          <a:prstGeom prst="rect">
            <a:avLst/>
          </a:prstGeom>
          <a:noFill/>
          <a:ln>
            <a:noFill/>
          </a:ln>
        </p:spPr>
        <p:txBody>
          <a:bodyPr spcFirstLastPara="1" wrap="square" lIns="94225" tIns="47100" rIns="94225" bIns="471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2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22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22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22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22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22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22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22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4023093" y="0"/>
            <a:ext cx="3077739" cy="469424"/>
          </a:xfrm>
          <a:prstGeom prst="rect">
            <a:avLst/>
          </a:prstGeom>
          <a:noFill/>
          <a:ln>
            <a:noFill/>
          </a:ln>
        </p:spPr>
        <p:txBody>
          <a:bodyPr spcFirstLastPara="1" wrap="square" lIns="94225" tIns="47100" rIns="94225" bIns="471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2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22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22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22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22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22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22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22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204913" y="704850"/>
            <a:ext cx="4692650" cy="35194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10248" y="4459526"/>
            <a:ext cx="5681980" cy="4224814"/>
          </a:xfrm>
          <a:prstGeom prst="rect">
            <a:avLst/>
          </a:prstGeom>
          <a:noFill/>
          <a:ln>
            <a:noFill/>
          </a:ln>
        </p:spPr>
        <p:txBody>
          <a:bodyPr spcFirstLastPara="1" wrap="square" lIns="94225" tIns="47100" rIns="94225" bIns="47100" anchor="t" anchorCtr="0">
            <a:normAutofit/>
          </a:bodyPr>
          <a:lstStyle>
            <a:lvl1pPr marL="457200" marR="0" lvl="0"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1" y="8917422"/>
            <a:ext cx="3077739" cy="469424"/>
          </a:xfrm>
          <a:prstGeom prst="rect">
            <a:avLst/>
          </a:prstGeom>
          <a:noFill/>
          <a:ln>
            <a:noFill/>
          </a:ln>
        </p:spPr>
        <p:txBody>
          <a:bodyPr spcFirstLastPara="1" wrap="square" lIns="94225" tIns="47100" rIns="94225" bIns="471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2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22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22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22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22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22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22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22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4023093" y="8917422"/>
            <a:ext cx="3077739" cy="469424"/>
          </a:xfrm>
          <a:prstGeom prst="rect">
            <a:avLst/>
          </a:prstGeom>
          <a:noFill/>
          <a:ln>
            <a:noFill/>
          </a:ln>
        </p:spPr>
        <p:txBody>
          <a:bodyPr spcFirstLastPara="1" wrap="square" lIns="94225" tIns="47100" rIns="94225" bIns="471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1204913" y="704850"/>
            <a:ext cx="4692650" cy="351948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86" name="Google Shape;86;p1:notes"/>
          <p:cNvSpPr txBox="1">
            <a:spLocks noGrp="1"/>
          </p:cNvSpPr>
          <p:nvPr>
            <p:ph type="body" idx="1"/>
          </p:nvPr>
        </p:nvSpPr>
        <p:spPr>
          <a:xfrm>
            <a:off x="710248" y="4459526"/>
            <a:ext cx="5681980" cy="4224814"/>
          </a:xfrm>
          <a:prstGeom prst="rect">
            <a:avLst/>
          </a:prstGeom>
          <a:noFill/>
          <a:ln>
            <a:noFill/>
          </a:ln>
        </p:spPr>
        <p:txBody>
          <a:bodyPr spcFirstLastPara="1" wrap="square" lIns="94225" tIns="47100" rIns="94225" bIns="47100" anchor="t" anchorCtr="0">
            <a:normAutofit/>
          </a:bodyPr>
          <a:lstStyle/>
          <a:p>
            <a:pPr marL="0" lvl="0" indent="0" algn="l" rtl="0">
              <a:spcBef>
                <a:spcPts val="0"/>
              </a:spcBef>
              <a:spcAft>
                <a:spcPts val="0"/>
              </a:spcAft>
              <a:buNone/>
            </a:pPr>
            <a:endParaRPr dirty="0"/>
          </a:p>
        </p:txBody>
      </p:sp>
      <p:sp>
        <p:nvSpPr>
          <p:cNvPr id="87" name="Google Shape;87;p1:notes"/>
          <p:cNvSpPr txBox="1">
            <a:spLocks noGrp="1"/>
          </p:cNvSpPr>
          <p:nvPr>
            <p:ph type="sldNum" idx="12"/>
          </p:nvPr>
        </p:nvSpPr>
        <p:spPr>
          <a:xfrm>
            <a:off x="4023093" y="8917422"/>
            <a:ext cx="3077739" cy="469424"/>
          </a:xfrm>
          <a:prstGeom prst="rect">
            <a:avLst/>
          </a:prstGeom>
          <a:noFill/>
          <a:ln>
            <a:noFill/>
          </a:ln>
        </p:spPr>
        <p:txBody>
          <a:bodyPr spcFirstLastPara="1" wrap="square" lIns="94225" tIns="47100" rIns="94225" bIns="47100" anchor="b" anchorCtr="0">
            <a:noAutofit/>
          </a:bodyPr>
          <a:lstStyle/>
          <a:p>
            <a:pPr marL="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1</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3292126" y="10225965"/>
            <a:ext cx="37306956" cy="7056725"/>
          </a:xfrm>
          <a:prstGeom prst="rect">
            <a:avLst/>
          </a:prstGeom>
          <a:noFill/>
          <a:ln>
            <a:noFill/>
          </a:ln>
        </p:spPr>
        <p:txBody>
          <a:bodyPr spcFirstLastPara="1" wrap="square" lIns="421800" tIns="210900" rIns="421800" bIns="2109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6584256" y="18654286"/>
            <a:ext cx="30722711" cy="8411441"/>
          </a:xfrm>
          <a:prstGeom prst="rect">
            <a:avLst/>
          </a:prstGeom>
          <a:noFill/>
          <a:ln>
            <a:noFill/>
          </a:ln>
        </p:spPr>
        <p:txBody>
          <a:bodyPr spcFirstLastPara="1" wrap="square" lIns="421800" tIns="210900" rIns="421800" bIns="210900" anchor="t" anchorCtr="0">
            <a:noAutofit/>
          </a:bodyPr>
          <a:lstStyle>
            <a:lvl1pPr lvl="0" algn="ctr">
              <a:spcBef>
                <a:spcPts val="3593"/>
              </a:spcBef>
              <a:spcAft>
                <a:spcPts val="0"/>
              </a:spcAft>
              <a:buClr>
                <a:schemeClr val="dk1"/>
              </a:buClr>
              <a:buSzPts val="14700"/>
              <a:buFont typeface="Arial"/>
              <a:buNone/>
              <a:defRPr/>
            </a:lvl1pPr>
            <a:lvl2pPr lvl="1" algn="ctr">
              <a:spcBef>
                <a:spcPts val="3153"/>
              </a:spcBef>
              <a:spcAft>
                <a:spcPts val="0"/>
              </a:spcAft>
              <a:buClr>
                <a:schemeClr val="dk1"/>
              </a:buClr>
              <a:buSzPts val="12900"/>
              <a:buFont typeface="Arial"/>
              <a:buNone/>
              <a:defRPr/>
            </a:lvl2pPr>
            <a:lvl3pPr lvl="2" algn="ctr">
              <a:spcBef>
                <a:spcPts val="2713"/>
              </a:spcBef>
              <a:spcAft>
                <a:spcPts val="0"/>
              </a:spcAft>
              <a:buClr>
                <a:schemeClr val="dk1"/>
              </a:buClr>
              <a:buSzPts val="11100"/>
              <a:buFont typeface="Arial"/>
              <a:buNone/>
              <a:defRPr/>
            </a:lvl3pPr>
            <a:lvl4pPr lvl="3" algn="ctr">
              <a:spcBef>
                <a:spcPts val="2298"/>
              </a:spcBef>
              <a:spcAft>
                <a:spcPts val="0"/>
              </a:spcAft>
              <a:buClr>
                <a:schemeClr val="dk1"/>
              </a:buClr>
              <a:buSzPts val="9400"/>
              <a:buFont typeface="Arial"/>
              <a:buNone/>
              <a:defRPr/>
            </a:lvl4pPr>
            <a:lvl5pPr lvl="4" algn="ctr">
              <a:spcBef>
                <a:spcPts val="2298"/>
              </a:spcBef>
              <a:spcAft>
                <a:spcPts val="0"/>
              </a:spcAft>
              <a:buClr>
                <a:schemeClr val="dk1"/>
              </a:buClr>
              <a:buSzPts val="9400"/>
              <a:buFont typeface="Arial"/>
              <a:buNone/>
              <a:defRPr/>
            </a:lvl5pPr>
            <a:lvl6pPr lvl="5" algn="ctr">
              <a:spcBef>
                <a:spcPts val="2298"/>
              </a:spcBef>
              <a:spcAft>
                <a:spcPts val="0"/>
              </a:spcAft>
              <a:buClr>
                <a:schemeClr val="dk1"/>
              </a:buClr>
              <a:buSzPts val="9401"/>
              <a:buFont typeface="Arial"/>
              <a:buNone/>
              <a:defRPr/>
            </a:lvl6pPr>
            <a:lvl7pPr lvl="6" algn="ctr">
              <a:spcBef>
                <a:spcPts val="2298"/>
              </a:spcBef>
              <a:spcAft>
                <a:spcPts val="0"/>
              </a:spcAft>
              <a:buClr>
                <a:schemeClr val="dk1"/>
              </a:buClr>
              <a:buSzPts val="9401"/>
              <a:buFont typeface="Arial"/>
              <a:buNone/>
              <a:defRPr/>
            </a:lvl7pPr>
            <a:lvl8pPr lvl="7" algn="ctr">
              <a:spcBef>
                <a:spcPts val="2298"/>
              </a:spcBef>
              <a:spcAft>
                <a:spcPts val="0"/>
              </a:spcAft>
              <a:buClr>
                <a:schemeClr val="dk1"/>
              </a:buClr>
              <a:buSzPts val="9401"/>
              <a:buFont typeface="Arial"/>
              <a:buNone/>
              <a:defRPr/>
            </a:lvl8pPr>
            <a:lvl9pPr lvl="8" algn="ctr">
              <a:spcBef>
                <a:spcPts val="2298"/>
              </a:spcBef>
              <a:spcAft>
                <a:spcPts val="0"/>
              </a:spcAft>
              <a:buClr>
                <a:schemeClr val="dk1"/>
              </a:buClr>
              <a:buSzPts val="9401"/>
              <a:buFont typeface="Arial"/>
              <a:buNone/>
              <a:defRPr/>
            </a:lvl9pPr>
          </a:lstStyle>
          <a:p>
            <a:endParaRPr/>
          </a:p>
        </p:txBody>
      </p:sp>
      <p:sp>
        <p:nvSpPr>
          <p:cNvPr id="18" name="Google Shape;18;p3"/>
          <p:cNvSpPr txBox="1">
            <a:spLocks noGrp="1"/>
          </p:cNvSpPr>
          <p:nvPr>
            <p:ph type="dt" idx="10"/>
          </p:nvPr>
        </p:nvSpPr>
        <p:spPr>
          <a:xfrm>
            <a:off x="3292475" y="29991052"/>
            <a:ext cx="9144000" cy="2197100"/>
          </a:xfrm>
          <a:prstGeom prst="rect">
            <a:avLst/>
          </a:prstGeom>
          <a:noFill/>
          <a:ln>
            <a:noFill/>
          </a:ln>
        </p:spPr>
        <p:txBody>
          <a:bodyPr spcFirstLastPara="1" wrap="square" lIns="421800" tIns="210900" rIns="421800" bIns="2109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14995526" y="29991052"/>
            <a:ext cx="13900150" cy="2197100"/>
          </a:xfrm>
          <a:prstGeom prst="rect">
            <a:avLst/>
          </a:prstGeom>
          <a:noFill/>
          <a:ln>
            <a:noFill/>
          </a:ln>
        </p:spPr>
        <p:txBody>
          <a:bodyPr spcFirstLastPara="1" wrap="square" lIns="421800" tIns="210900" rIns="421800" bIns="2109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31454725" y="29991052"/>
            <a:ext cx="9144000" cy="2197100"/>
          </a:xfrm>
          <a:prstGeom prst="rect">
            <a:avLst/>
          </a:prstGeom>
          <a:noFill/>
          <a:ln>
            <a:noFill/>
          </a:ln>
        </p:spPr>
        <p:txBody>
          <a:bodyPr spcFirstLastPara="1" wrap="square" lIns="421800" tIns="210900" rIns="421800" bIns="210900" anchor="t" anchorCtr="0">
            <a:noAutofit/>
          </a:bodyPr>
          <a:lstStyle>
            <a:lvl1pPr marL="0" marR="0" lvl="0" indent="0" algn="r">
              <a:spcBef>
                <a:spcPts val="0"/>
              </a:spcBef>
              <a:spcAft>
                <a:spcPts val="0"/>
              </a:spcAft>
              <a:buNone/>
              <a:defRPr sz="7946" b="0" i="0" u="none" strike="noStrike" cap="none">
                <a:solidFill>
                  <a:schemeClr val="dk1"/>
                </a:solidFill>
                <a:latin typeface="Arial"/>
                <a:ea typeface="Arial"/>
                <a:cs typeface="Arial"/>
                <a:sym typeface="Arial"/>
              </a:defRPr>
            </a:lvl1pPr>
            <a:lvl2pPr marL="0" marR="0" lvl="1" indent="0" algn="r">
              <a:spcBef>
                <a:spcPts val="0"/>
              </a:spcBef>
              <a:spcAft>
                <a:spcPts val="0"/>
              </a:spcAft>
              <a:buNone/>
              <a:defRPr sz="7946" b="0" i="0" u="none" strike="noStrike" cap="none">
                <a:solidFill>
                  <a:schemeClr val="dk1"/>
                </a:solidFill>
                <a:latin typeface="Arial"/>
                <a:ea typeface="Arial"/>
                <a:cs typeface="Arial"/>
                <a:sym typeface="Arial"/>
              </a:defRPr>
            </a:lvl2pPr>
            <a:lvl3pPr marL="0" marR="0" lvl="2" indent="0" algn="r">
              <a:spcBef>
                <a:spcPts val="0"/>
              </a:spcBef>
              <a:spcAft>
                <a:spcPts val="0"/>
              </a:spcAft>
              <a:buNone/>
              <a:defRPr sz="7946" b="0" i="0" u="none" strike="noStrike" cap="none">
                <a:solidFill>
                  <a:schemeClr val="dk1"/>
                </a:solidFill>
                <a:latin typeface="Arial"/>
                <a:ea typeface="Arial"/>
                <a:cs typeface="Arial"/>
                <a:sym typeface="Arial"/>
              </a:defRPr>
            </a:lvl3pPr>
            <a:lvl4pPr marL="0" marR="0" lvl="3" indent="0" algn="r">
              <a:spcBef>
                <a:spcPts val="0"/>
              </a:spcBef>
              <a:spcAft>
                <a:spcPts val="0"/>
              </a:spcAft>
              <a:buNone/>
              <a:defRPr sz="7946" b="0" i="0" u="none" strike="noStrike" cap="none">
                <a:solidFill>
                  <a:schemeClr val="dk1"/>
                </a:solidFill>
                <a:latin typeface="Arial"/>
                <a:ea typeface="Arial"/>
                <a:cs typeface="Arial"/>
                <a:sym typeface="Arial"/>
              </a:defRPr>
            </a:lvl4pPr>
            <a:lvl5pPr marL="0" marR="0" lvl="4" indent="0" algn="r">
              <a:spcBef>
                <a:spcPts val="0"/>
              </a:spcBef>
              <a:spcAft>
                <a:spcPts val="0"/>
              </a:spcAft>
              <a:buNone/>
              <a:defRPr sz="7946" b="0" i="0" u="none" strike="noStrike" cap="none">
                <a:solidFill>
                  <a:schemeClr val="dk1"/>
                </a:solidFill>
                <a:latin typeface="Arial"/>
                <a:ea typeface="Arial"/>
                <a:cs typeface="Arial"/>
                <a:sym typeface="Arial"/>
              </a:defRPr>
            </a:lvl5pPr>
            <a:lvl6pPr marL="0" marR="0" lvl="5" indent="0" algn="r">
              <a:spcBef>
                <a:spcPts val="0"/>
              </a:spcBef>
              <a:spcAft>
                <a:spcPts val="0"/>
              </a:spcAft>
              <a:buNone/>
              <a:defRPr sz="7946" b="0" i="0" u="none" strike="noStrike" cap="none">
                <a:solidFill>
                  <a:schemeClr val="dk1"/>
                </a:solidFill>
                <a:latin typeface="Arial"/>
                <a:ea typeface="Arial"/>
                <a:cs typeface="Arial"/>
                <a:sym typeface="Arial"/>
              </a:defRPr>
            </a:lvl6pPr>
            <a:lvl7pPr marL="0" marR="0" lvl="6" indent="0" algn="r">
              <a:spcBef>
                <a:spcPts val="0"/>
              </a:spcBef>
              <a:spcAft>
                <a:spcPts val="0"/>
              </a:spcAft>
              <a:buNone/>
              <a:defRPr sz="7946" b="0" i="0" u="none" strike="noStrike" cap="none">
                <a:solidFill>
                  <a:schemeClr val="dk1"/>
                </a:solidFill>
                <a:latin typeface="Arial"/>
                <a:ea typeface="Arial"/>
                <a:cs typeface="Arial"/>
                <a:sym typeface="Arial"/>
              </a:defRPr>
            </a:lvl7pPr>
            <a:lvl8pPr marL="0" marR="0" lvl="7" indent="0" algn="r">
              <a:spcBef>
                <a:spcPts val="0"/>
              </a:spcBef>
              <a:spcAft>
                <a:spcPts val="0"/>
              </a:spcAft>
              <a:buNone/>
              <a:defRPr sz="7946" b="0" i="0" u="none" strike="noStrike" cap="none">
                <a:solidFill>
                  <a:schemeClr val="dk1"/>
                </a:solidFill>
                <a:latin typeface="Arial"/>
                <a:ea typeface="Arial"/>
                <a:cs typeface="Arial"/>
                <a:sym typeface="Arial"/>
              </a:defRPr>
            </a:lvl8pPr>
            <a:lvl9pPr marL="0" marR="0" lvl="8" indent="0" algn="r">
              <a:spcBef>
                <a:spcPts val="0"/>
              </a:spcBef>
              <a:spcAft>
                <a:spcPts val="0"/>
              </a:spcAft>
              <a:buNone/>
              <a:defRPr sz="7946"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2"/>
          <p:cNvSpPr txBox="1">
            <a:spLocks noGrp="1"/>
          </p:cNvSpPr>
          <p:nvPr>
            <p:ph type="title"/>
          </p:nvPr>
        </p:nvSpPr>
        <p:spPr>
          <a:xfrm>
            <a:off x="3292476" y="2927350"/>
            <a:ext cx="37306250" cy="5486400"/>
          </a:xfrm>
          <a:prstGeom prst="rect">
            <a:avLst/>
          </a:prstGeom>
          <a:noFill/>
          <a:ln>
            <a:noFill/>
          </a:ln>
        </p:spPr>
        <p:txBody>
          <a:bodyPr spcFirstLastPara="1" wrap="square" lIns="421800" tIns="210900" rIns="421800" bIns="2109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74" name="Google Shape;74;p12"/>
          <p:cNvSpPr txBox="1">
            <a:spLocks noGrp="1"/>
          </p:cNvSpPr>
          <p:nvPr>
            <p:ph type="body" idx="1"/>
          </p:nvPr>
        </p:nvSpPr>
        <p:spPr>
          <a:xfrm rot="5400000">
            <a:off x="12070563" y="732633"/>
            <a:ext cx="19750087" cy="37306250"/>
          </a:xfrm>
          <a:prstGeom prst="rect">
            <a:avLst/>
          </a:prstGeom>
          <a:noFill/>
          <a:ln>
            <a:noFill/>
          </a:ln>
        </p:spPr>
        <p:txBody>
          <a:bodyPr spcFirstLastPara="1" wrap="square" lIns="421800" tIns="210900" rIns="421800" bIns="210900" anchor="t" anchorCtr="0">
            <a:noAutofit/>
          </a:bodyPr>
          <a:lstStyle>
            <a:lvl1pPr marL="558794" lvl="0" indent="-419094" algn="l">
              <a:spcBef>
                <a:spcPts val="440"/>
              </a:spcBef>
              <a:spcAft>
                <a:spcPts val="0"/>
              </a:spcAft>
              <a:buClr>
                <a:schemeClr val="dk1"/>
              </a:buClr>
              <a:buSzPts val="1800"/>
              <a:buChar char="•"/>
              <a:defRPr/>
            </a:lvl1pPr>
            <a:lvl2pPr marL="1117586" lvl="1" indent="-419094" algn="l">
              <a:spcBef>
                <a:spcPts val="440"/>
              </a:spcBef>
              <a:spcAft>
                <a:spcPts val="0"/>
              </a:spcAft>
              <a:buClr>
                <a:schemeClr val="dk1"/>
              </a:buClr>
              <a:buSzPts val="1800"/>
              <a:buChar char="–"/>
              <a:defRPr/>
            </a:lvl2pPr>
            <a:lvl3pPr marL="1676380" lvl="2" indent="-419094" algn="l">
              <a:spcBef>
                <a:spcPts val="440"/>
              </a:spcBef>
              <a:spcAft>
                <a:spcPts val="0"/>
              </a:spcAft>
              <a:buClr>
                <a:schemeClr val="dk1"/>
              </a:buClr>
              <a:buSzPts val="1800"/>
              <a:buChar char="•"/>
              <a:defRPr/>
            </a:lvl3pPr>
            <a:lvl4pPr marL="2235172" lvl="3" indent="-419094" algn="l">
              <a:spcBef>
                <a:spcPts val="440"/>
              </a:spcBef>
              <a:spcAft>
                <a:spcPts val="0"/>
              </a:spcAft>
              <a:buClr>
                <a:schemeClr val="dk1"/>
              </a:buClr>
              <a:buSzPts val="1800"/>
              <a:buChar char="–"/>
              <a:defRPr/>
            </a:lvl4pPr>
            <a:lvl5pPr marL="2793965" lvl="4" indent="-419094" algn="l">
              <a:spcBef>
                <a:spcPts val="440"/>
              </a:spcBef>
              <a:spcAft>
                <a:spcPts val="0"/>
              </a:spcAft>
              <a:buClr>
                <a:schemeClr val="dk1"/>
              </a:buClr>
              <a:buSzPts val="1800"/>
              <a:buChar char="»"/>
              <a:defRPr/>
            </a:lvl5pPr>
            <a:lvl6pPr marL="3352758" lvl="5" indent="-419094" algn="l">
              <a:spcBef>
                <a:spcPts val="440"/>
              </a:spcBef>
              <a:spcAft>
                <a:spcPts val="0"/>
              </a:spcAft>
              <a:buClr>
                <a:schemeClr val="dk1"/>
              </a:buClr>
              <a:buSzPts val="1800"/>
              <a:buChar char="»"/>
              <a:defRPr/>
            </a:lvl6pPr>
            <a:lvl7pPr marL="3911553" lvl="6" indent="-419094" algn="l">
              <a:spcBef>
                <a:spcPts val="440"/>
              </a:spcBef>
              <a:spcAft>
                <a:spcPts val="0"/>
              </a:spcAft>
              <a:buClr>
                <a:schemeClr val="dk1"/>
              </a:buClr>
              <a:buSzPts val="1800"/>
              <a:buChar char="»"/>
              <a:defRPr/>
            </a:lvl7pPr>
            <a:lvl8pPr marL="4470346" lvl="7" indent="-419094" algn="l">
              <a:spcBef>
                <a:spcPts val="440"/>
              </a:spcBef>
              <a:spcAft>
                <a:spcPts val="0"/>
              </a:spcAft>
              <a:buClr>
                <a:schemeClr val="dk1"/>
              </a:buClr>
              <a:buSzPts val="1800"/>
              <a:buChar char="»"/>
              <a:defRPr/>
            </a:lvl8pPr>
            <a:lvl9pPr marL="5029139" lvl="8" indent="-419094" algn="l">
              <a:spcBef>
                <a:spcPts val="440"/>
              </a:spcBef>
              <a:spcAft>
                <a:spcPts val="0"/>
              </a:spcAft>
              <a:buClr>
                <a:schemeClr val="dk1"/>
              </a:buClr>
              <a:buSzPts val="1800"/>
              <a:buChar char="»"/>
              <a:defRPr/>
            </a:lvl9pPr>
          </a:lstStyle>
          <a:p>
            <a:endParaRPr/>
          </a:p>
        </p:txBody>
      </p:sp>
      <p:sp>
        <p:nvSpPr>
          <p:cNvPr id="75" name="Google Shape;75;p12"/>
          <p:cNvSpPr txBox="1">
            <a:spLocks noGrp="1"/>
          </p:cNvSpPr>
          <p:nvPr>
            <p:ph type="dt" idx="10"/>
          </p:nvPr>
        </p:nvSpPr>
        <p:spPr>
          <a:xfrm>
            <a:off x="3292475" y="29991052"/>
            <a:ext cx="9144000" cy="2197100"/>
          </a:xfrm>
          <a:prstGeom prst="rect">
            <a:avLst/>
          </a:prstGeom>
          <a:noFill/>
          <a:ln>
            <a:noFill/>
          </a:ln>
        </p:spPr>
        <p:txBody>
          <a:bodyPr spcFirstLastPara="1" wrap="square" lIns="421800" tIns="210900" rIns="421800" bIns="2109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2"/>
          <p:cNvSpPr txBox="1">
            <a:spLocks noGrp="1"/>
          </p:cNvSpPr>
          <p:nvPr>
            <p:ph type="ftr" idx="11"/>
          </p:nvPr>
        </p:nvSpPr>
        <p:spPr>
          <a:xfrm>
            <a:off x="14995526" y="29991052"/>
            <a:ext cx="13900150" cy="2197100"/>
          </a:xfrm>
          <a:prstGeom prst="rect">
            <a:avLst/>
          </a:prstGeom>
          <a:noFill/>
          <a:ln>
            <a:noFill/>
          </a:ln>
        </p:spPr>
        <p:txBody>
          <a:bodyPr spcFirstLastPara="1" wrap="square" lIns="421800" tIns="210900" rIns="421800" bIns="2109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2"/>
          <p:cNvSpPr txBox="1">
            <a:spLocks noGrp="1"/>
          </p:cNvSpPr>
          <p:nvPr>
            <p:ph type="sldNum" idx="12"/>
          </p:nvPr>
        </p:nvSpPr>
        <p:spPr>
          <a:xfrm>
            <a:off x="31454725" y="29991052"/>
            <a:ext cx="9144000" cy="2197100"/>
          </a:xfrm>
          <a:prstGeom prst="rect">
            <a:avLst/>
          </a:prstGeom>
          <a:noFill/>
          <a:ln>
            <a:noFill/>
          </a:ln>
        </p:spPr>
        <p:txBody>
          <a:bodyPr spcFirstLastPara="1" wrap="square" lIns="421800" tIns="210900" rIns="421800" bIns="210900" anchor="t" anchorCtr="0">
            <a:noAutofit/>
          </a:bodyPr>
          <a:lstStyle>
            <a:lvl1pPr marL="0" marR="0" lvl="0" indent="0" algn="r">
              <a:spcBef>
                <a:spcPts val="0"/>
              </a:spcBef>
              <a:spcAft>
                <a:spcPts val="0"/>
              </a:spcAft>
              <a:buNone/>
              <a:defRPr sz="7946">
                <a:solidFill>
                  <a:schemeClr val="dk1"/>
                </a:solidFill>
                <a:latin typeface="Arial"/>
                <a:ea typeface="Arial"/>
                <a:cs typeface="Arial"/>
                <a:sym typeface="Arial"/>
              </a:defRPr>
            </a:lvl1pPr>
            <a:lvl2pPr marL="0" marR="0" lvl="1" indent="0" algn="r">
              <a:spcBef>
                <a:spcPts val="0"/>
              </a:spcBef>
              <a:spcAft>
                <a:spcPts val="0"/>
              </a:spcAft>
              <a:buNone/>
              <a:defRPr sz="7946">
                <a:solidFill>
                  <a:schemeClr val="dk1"/>
                </a:solidFill>
                <a:latin typeface="Arial"/>
                <a:ea typeface="Arial"/>
                <a:cs typeface="Arial"/>
                <a:sym typeface="Arial"/>
              </a:defRPr>
            </a:lvl2pPr>
            <a:lvl3pPr marL="0" marR="0" lvl="2" indent="0" algn="r">
              <a:spcBef>
                <a:spcPts val="0"/>
              </a:spcBef>
              <a:spcAft>
                <a:spcPts val="0"/>
              </a:spcAft>
              <a:buNone/>
              <a:defRPr sz="7946">
                <a:solidFill>
                  <a:schemeClr val="dk1"/>
                </a:solidFill>
                <a:latin typeface="Arial"/>
                <a:ea typeface="Arial"/>
                <a:cs typeface="Arial"/>
                <a:sym typeface="Arial"/>
              </a:defRPr>
            </a:lvl3pPr>
            <a:lvl4pPr marL="0" marR="0" lvl="3" indent="0" algn="r">
              <a:spcBef>
                <a:spcPts val="0"/>
              </a:spcBef>
              <a:spcAft>
                <a:spcPts val="0"/>
              </a:spcAft>
              <a:buNone/>
              <a:defRPr sz="7946">
                <a:solidFill>
                  <a:schemeClr val="dk1"/>
                </a:solidFill>
                <a:latin typeface="Arial"/>
                <a:ea typeface="Arial"/>
                <a:cs typeface="Arial"/>
                <a:sym typeface="Arial"/>
              </a:defRPr>
            </a:lvl4pPr>
            <a:lvl5pPr marL="0" marR="0" lvl="4" indent="0" algn="r">
              <a:spcBef>
                <a:spcPts val="0"/>
              </a:spcBef>
              <a:spcAft>
                <a:spcPts val="0"/>
              </a:spcAft>
              <a:buNone/>
              <a:defRPr sz="7946">
                <a:solidFill>
                  <a:schemeClr val="dk1"/>
                </a:solidFill>
                <a:latin typeface="Arial"/>
                <a:ea typeface="Arial"/>
                <a:cs typeface="Arial"/>
                <a:sym typeface="Arial"/>
              </a:defRPr>
            </a:lvl5pPr>
            <a:lvl6pPr marL="0" marR="0" lvl="5" indent="0" algn="r">
              <a:spcBef>
                <a:spcPts val="0"/>
              </a:spcBef>
              <a:spcAft>
                <a:spcPts val="0"/>
              </a:spcAft>
              <a:buNone/>
              <a:defRPr sz="7946">
                <a:solidFill>
                  <a:schemeClr val="dk1"/>
                </a:solidFill>
                <a:latin typeface="Arial"/>
                <a:ea typeface="Arial"/>
                <a:cs typeface="Arial"/>
                <a:sym typeface="Arial"/>
              </a:defRPr>
            </a:lvl6pPr>
            <a:lvl7pPr marL="0" marR="0" lvl="6" indent="0" algn="r">
              <a:spcBef>
                <a:spcPts val="0"/>
              </a:spcBef>
              <a:spcAft>
                <a:spcPts val="0"/>
              </a:spcAft>
              <a:buNone/>
              <a:defRPr sz="7946">
                <a:solidFill>
                  <a:schemeClr val="dk1"/>
                </a:solidFill>
                <a:latin typeface="Arial"/>
                <a:ea typeface="Arial"/>
                <a:cs typeface="Arial"/>
                <a:sym typeface="Arial"/>
              </a:defRPr>
            </a:lvl7pPr>
            <a:lvl8pPr marL="0" marR="0" lvl="7" indent="0" algn="r">
              <a:spcBef>
                <a:spcPts val="0"/>
              </a:spcBef>
              <a:spcAft>
                <a:spcPts val="0"/>
              </a:spcAft>
              <a:buNone/>
              <a:defRPr sz="7946">
                <a:solidFill>
                  <a:schemeClr val="dk1"/>
                </a:solidFill>
                <a:latin typeface="Arial"/>
                <a:ea typeface="Arial"/>
                <a:cs typeface="Arial"/>
                <a:sym typeface="Arial"/>
              </a:defRPr>
            </a:lvl8pPr>
            <a:lvl9pPr marL="0" marR="0" lvl="8" indent="0" algn="r">
              <a:spcBef>
                <a:spcPts val="0"/>
              </a:spcBef>
              <a:spcAft>
                <a:spcPts val="0"/>
              </a:spcAft>
              <a:buNone/>
              <a:defRPr sz="7946">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3"/>
          <p:cNvSpPr txBox="1">
            <a:spLocks noGrp="1"/>
          </p:cNvSpPr>
          <p:nvPr>
            <p:ph type="title"/>
          </p:nvPr>
        </p:nvSpPr>
        <p:spPr>
          <a:xfrm rot="5400000">
            <a:off x="22768839" y="11430558"/>
            <a:ext cx="26334460" cy="9326033"/>
          </a:xfrm>
          <a:prstGeom prst="rect">
            <a:avLst/>
          </a:prstGeom>
          <a:noFill/>
          <a:ln>
            <a:noFill/>
          </a:ln>
        </p:spPr>
        <p:txBody>
          <a:bodyPr spcFirstLastPara="1" wrap="square" lIns="421800" tIns="210900" rIns="421800" bIns="2109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80" name="Google Shape;80;p13"/>
          <p:cNvSpPr txBox="1">
            <a:spLocks noGrp="1"/>
          </p:cNvSpPr>
          <p:nvPr>
            <p:ph type="body" idx="1"/>
          </p:nvPr>
        </p:nvSpPr>
        <p:spPr>
          <a:xfrm rot="5400000">
            <a:off x="4047622" y="2170846"/>
            <a:ext cx="26334460" cy="27845456"/>
          </a:xfrm>
          <a:prstGeom prst="rect">
            <a:avLst/>
          </a:prstGeom>
          <a:noFill/>
          <a:ln>
            <a:noFill/>
          </a:ln>
        </p:spPr>
        <p:txBody>
          <a:bodyPr spcFirstLastPara="1" wrap="square" lIns="421800" tIns="210900" rIns="421800" bIns="210900" anchor="t" anchorCtr="0">
            <a:noAutofit/>
          </a:bodyPr>
          <a:lstStyle>
            <a:lvl1pPr marL="558794" lvl="0" indent="-419094" algn="l">
              <a:spcBef>
                <a:spcPts val="440"/>
              </a:spcBef>
              <a:spcAft>
                <a:spcPts val="0"/>
              </a:spcAft>
              <a:buClr>
                <a:schemeClr val="dk1"/>
              </a:buClr>
              <a:buSzPts val="1800"/>
              <a:buChar char="•"/>
              <a:defRPr/>
            </a:lvl1pPr>
            <a:lvl2pPr marL="1117586" lvl="1" indent="-419094" algn="l">
              <a:spcBef>
                <a:spcPts val="440"/>
              </a:spcBef>
              <a:spcAft>
                <a:spcPts val="0"/>
              </a:spcAft>
              <a:buClr>
                <a:schemeClr val="dk1"/>
              </a:buClr>
              <a:buSzPts val="1800"/>
              <a:buChar char="–"/>
              <a:defRPr/>
            </a:lvl2pPr>
            <a:lvl3pPr marL="1676380" lvl="2" indent="-419094" algn="l">
              <a:spcBef>
                <a:spcPts val="440"/>
              </a:spcBef>
              <a:spcAft>
                <a:spcPts val="0"/>
              </a:spcAft>
              <a:buClr>
                <a:schemeClr val="dk1"/>
              </a:buClr>
              <a:buSzPts val="1800"/>
              <a:buChar char="•"/>
              <a:defRPr/>
            </a:lvl3pPr>
            <a:lvl4pPr marL="2235172" lvl="3" indent="-419094" algn="l">
              <a:spcBef>
                <a:spcPts val="440"/>
              </a:spcBef>
              <a:spcAft>
                <a:spcPts val="0"/>
              </a:spcAft>
              <a:buClr>
                <a:schemeClr val="dk1"/>
              </a:buClr>
              <a:buSzPts val="1800"/>
              <a:buChar char="–"/>
              <a:defRPr/>
            </a:lvl4pPr>
            <a:lvl5pPr marL="2793965" lvl="4" indent="-419094" algn="l">
              <a:spcBef>
                <a:spcPts val="440"/>
              </a:spcBef>
              <a:spcAft>
                <a:spcPts val="0"/>
              </a:spcAft>
              <a:buClr>
                <a:schemeClr val="dk1"/>
              </a:buClr>
              <a:buSzPts val="1800"/>
              <a:buChar char="»"/>
              <a:defRPr/>
            </a:lvl5pPr>
            <a:lvl6pPr marL="3352758" lvl="5" indent="-419094" algn="l">
              <a:spcBef>
                <a:spcPts val="440"/>
              </a:spcBef>
              <a:spcAft>
                <a:spcPts val="0"/>
              </a:spcAft>
              <a:buClr>
                <a:schemeClr val="dk1"/>
              </a:buClr>
              <a:buSzPts val="1800"/>
              <a:buChar char="»"/>
              <a:defRPr/>
            </a:lvl6pPr>
            <a:lvl7pPr marL="3911553" lvl="6" indent="-419094" algn="l">
              <a:spcBef>
                <a:spcPts val="440"/>
              </a:spcBef>
              <a:spcAft>
                <a:spcPts val="0"/>
              </a:spcAft>
              <a:buClr>
                <a:schemeClr val="dk1"/>
              </a:buClr>
              <a:buSzPts val="1800"/>
              <a:buChar char="»"/>
              <a:defRPr/>
            </a:lvl7pPr>
            <a:lvl8pPr marL="4470346" lvl="7" indent="-419094" algn="l">
              <a:spcBef>
                <a:spcPts val="440"/>
              </a:spcBef>
              <a:spcAft>
                <a:spcPts val="0"/>
              </a:spcAft>
              <a:buClr>
                <a:schemeClr val="dk1"/>
              </a:buClr>
              <a:buSzPts val="1800"/>
              <a:buChar char="»"/>
              <a:defRPr/>
            </a:lvl8pPr>
            <a:lvl9pPr marL="5029139" lvl="8" indent="-419094" algn="l">
              <a:spcBef>
                <a:spcPts val="440"/>
              </a:spcBef>
              <a:spcAft>
                <a:spcPts val="0"/>
              </a:spcAft>
              <a:buClr>
                <a:schemeClr val="dk1"/>
              </a:buClr>
              <a:buSzPts val="1800"/>
              <a:buChar char="»"/>
              <a:defRPr/>
            </a:lvl9pPr>
          </a:lstStyle>
          <a:p>
            <a:endParaRPr/>
          </a:p>
        </p:txBody>
      </p:sp>
      <p:sp>
        <p:nvSpPr>
          <p:cNvPr id="81" name="Google Shape;81;p13"/>
          <p:cNvSpPr txBox="1">
            <a:spLocks noGrp="1"/>
          </p:cNvSpPr>
          <p:nvPr>
            <p:ph type="dt" idx="10"/>
          </p:nvPr>
        </p:nvSpPr>
        <p:spPr>
          <a:xfrm>
            <a:off x="3292475" y="29991052"/>
            <a:ext cx="9144000" cy="2197100"/>
          </a:xfrm>
          <a:prstGeom prst="rect">
            <a:avLst/>
          </a:prstGeom>
          <a:noFill/>
          <a:ln>
            <a:noFill/>
          </a:ln>
        </p:spPr>
        <p:txBody>
          <a:bodyPr spcFirstLastPara="1" wrap="square" lIns="421800" tIns="210900" rIns="421800" bIns="2109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3"/>
          <p:cNvSpPr txBox="1">
            <a:spLocks noGrp="1"/>
          </p:cNvSpPr>
          <p:nvPr>
            <p:ph type="ftr" idx="11"/>
          </p:nvPr>
        </p:nvSpPr>
        <p:spPr>
          <a:xfrm>
            <a:off x="14995526" y="29991052"/>
            <a:ext cx="13900150" cy="2197100"/>
          </a:xfrm>
          <a:prstGeom prst="rect">
            <a:avLst/>
          </a:prstGeom>
          <a:noFill/>
          <a:ln>
            <a:noFill/>
          </a:ln>
        </p:spPr>
        <p:txBody>
          <a:bodyPr spcFirstLastPara="1" wrap="square" lIns="421800" tIns="210900" rIns="421800" bIns="2109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3"/>
          <p:cNvSpPr txBox="1">
            <a:spLocks noGrp="1"/>
          </p:cNvSpPr>
          <p:nvPr>
            <p:ph type="sldNum" idx="12"/>
          </p:nvPr>
        </p:nvSpPr>
        <p:spPr>
          <a:xfrm>
            <a:off x="31454725" y="29991052"/>
            <a:ext cx="9144000" cy="2197100"/>
          </a:xfrm>
          <a:prstGeom prst="rect">
            <a:avLst/>
          </a:prstGeom>
          <a:noFill/>
          <a:ln>
            <a:noFill/>
          </a:ln>
        </p:spPr>
        <p:txBody>
          <a:bodyPr spcFirstLastPara="1" wrap="square" lIns="421800" tIns="210900" rIns="421800" bIns="210900" anchor="t" anchorCtr="0">
            <a:noAutofit/>
          </a:bodyPr>
          <a:lstStyle>
            <a:lvl1pPr marL="0" marR="0" lvl="0" indent="0" algn="r">
              <a:spcBef>
                <a:spcPts val="0"/>
              </a:spcBef>
              <a:spcAft>
                <a:spcPts val="0"/>
              </a:spcAft>
              <a:buNone/>
              <a:defRPr sz="7946">
                <a:solidFill>
                  <a:schemeClr val="dk1"/>
                </a:solidFill>
                <a:latin typeface="Arial"/>
                <a:ea typeface="Arial"/>
                <a:cs typeface="Arial"/>
                <a:sym typeface="Arial"/>
              </a:defRPr>
            </a:lvl1pPr>
            <a:lvl2pPr marL="0" marR="0" lvl="1" indent="0" algn="r">
              <a:spcBef>
                <a:spcPts val="0"/>
              </a:spcBef>
              <a:spcAft>
                <a:spcPts val="0"/>
              </a:spcAft>
              <a:buNone/>
              <a:defRPr sz="7946">
                <a:solidFill>
                  <a:schemeClr val="dk1"/>
                </a:solidFill>
                <a:latin typeface="Arial"/>
                <a:ea typeface="Arial"/>
                <a:cs typeface="Arial"/>
                <a:sym typeface="Arial"/>
              </a:defRPr>
            </a:lvl2pPr>
            <a:lvl3pPr marL="0" marR="0" lvl="2" indent="0" algn="r">
              <a:spcBef>
                <a:spcPts val="0"/>
              </a:spcBef>
              <a:spcAft>
                <a:spcPts val="0"/>
              </a:spcAft>
              <a:buNone/>
              <a:defRPr sz="7946">
                <a:solidFill>
                  <a:schemeClr val="dk1"/>
                </a:solidFill>
                <a:latin typeface="Arial"/>
                <a:ea typeface="Arial"/>
                <a:cs typeface="Arial"/>
                <a:sym typeface="Arial"/>
              </a:defRPr>
            </a:lvl3pPr>
            <a:lvl4pPr marL="0" marR="0" lvl="3" indent="0" algn="r">
              <a:spcBef>
                <a:spcPts val="0"/>
              </a:spcBef>
              <a:spcAft>
                <a:spcPts val="0"/>
              </a:spcAft>
              <a:buNone/>
              <a:defRPr sz="7946">
                <a:solidFill>
                  <a:schemeClr val="dk1"/>
                </a:solidFill>
                <a:latin typeface="Arial"/>
                <a:ea typeface="Arial"/>
                <a:cs typeface="Arial"/>
                <a:sym typeface="Arial"/>
              </a:defRPr>
            </a:lvl4pPr>
            <a:lvl5pPr marL="0" marR="0" lvl="4" indent="0" algn="r">
              <a:spcBef>
                <a:spcPts val="0"/>
              </a:spcBef>
              <a:spcAft>
                <a:spcPts val="0"/>
              </a:spcAft>
              <a:buNone/>
              <a:defRPr sz="7946">
                <a:solidFill>
                  <a:schemeClr val="dk1"/>
                </a:solidFill>
                <a:latin typeface="Arial"/>
                <a:ea typeface="Arial"/>
                <a:cs typeface="Arial"/>
                <a:sym typeface="Arial"/>
              </a:defRPr>
            </a:lvl5pPr>
            <a:lvl6pPr marL="0" marR="0" lvl="5" indent="0" algn="r">
              <a:spcBef>
                <a:spcPts val="0"/>
              </a:spcBef>
              <a:spcAft>
                <a:spcPts val="0"/>
              </a:spcAft>
              <a:buNone/>
              <a:defRPr sz="7946">
                <a:solidFill>
                  <a:schemeClr val="dk1"/>
                </a:solidFill>
                <a:latin typeface="Arial"/>
                <a:ea typeface="Arial"/>
                <a:cs typeface="Arial"/>
                <a:sym typeface="Arial"/>
              </a:defRPr>
            </a:lvl6pPr>
            <a:lvl7pPr marL="0" marR="0" lvl="6" indent="0" algn="r">
              <a:spcBef>
                <a:spcPts val="0"/>
              </a:spcBef>
              <a:spcAft>
                <a:spcPts val="0"/>
              </a:spcAft>
              <a:buNone/>
              <a:defRPr sz="7946">
                <a:solidFill>
                  <a:schemeClr val="dk1"/>
                </a:solidFill>
                <a:latin typeface="Arial"/>
                <a:ea typeface="Arial"/>
                <a:cs typeface="Arial"/>
                <a:sym typeface="Arial"/>
              </a:defRPr>
            </a:lvl7pPr>
            <a:lvl8pPr marL="0" marR="0" lvl="7" indent="0" algn="r">
              <a:spcBef>
                <a:spcPts val="0"/>
              </a:spcBef>
              <a:spcAft>
                <a:spcPts val="0"/>
              </a:spcAft>
              <a:buNone/>
              <a:defRPr sz="7946">
                <a:solidFill>
                  <a:schemeClr val="dk1"/>
                </a:solidFill>
                <a:latin typeface="Arial"/>
                <a:ea typeface="Arial"/>
                <a:cs typeface="Arial"/>
                <a:sym typeface="Arial"/>
              </a:defRPr>
            </a:lvl8pPr>
            <a:lvl9pPr marL="0" marR="0" lvl="8" indent="0" algn="r">
              <a:spcBef>
                <a:spcPts val="0"/>
              </a:spcBef>
              <a:spcAft>
                <a:spcPts val="0"/>
              </a:spcAft>
              <a:buNone/>
              <a:defRPr sz="7946">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3292476" y="2927350"/>
            <a:ext cx="37306250" cy="5486400"/>
          </a:xfrm>
          <a:prstGeom prst="rect">
            <a:avLst/>
          </a:prstGeom>
          <a:noFill/>
          <a:ln>
            <a:noFill/>
          </a:ln>
        </p:spPr>
        <p:txBody>
          <a:bodyPr spcFirstLastPara="1" wrap="square" lIns="421800" tIns="210900" rIns="421800" bIns="2109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3292476" y="9510720"/>
            <a:ext cx="37306250" cy="19750087"/>
          </a:xfrm>
          <a:prstGeom prst="rect">
            <a:avLst/>
          </a:prstGeom>
          <a:noFill/>
          <a:ln>
            <a:noFill/>
          </a:ln>
        </p:spPr>
        <p:txBody>
          <a:bodyPr spcFirstLastPara="1" wrap="square" lIns="421800" tIns="210900" rIns="421800" bIns="210900" anchor="t" anchorCtr="0">
            <a:noAutofit/>
          </a:bodyPr>
          <a:lstStyle>
            <a:lvl1pPr marL="558794" lvl="0" indent="-419094" algn="l">
              <a:spcBef>
                <a:spcPts val="440"/>
              </a:spcBef>
              <a:spcAft>
                <a:spcPts val="0"/>
              </a:spcAft>
              <a:buClr>
                <a:schemeClr val="dk1"/>
              </a:buClr>
              <a:buSzPts val="1800"/>
              <a:buChar char="•"/>
              <a:defRPr/>
            </a:lvl1pPr>
            <a:lvl2pPr marL="1117586" lvl="1" indent="-419094" algn="l">
              <a:spcBef>
                <a:spcPts val="440"/>
              </a:spcBef>
              <a:spcAft>
                <a:spcPts val="0"/>
              </a:spcAft>
              <a:buClr>
                <a:schemeClr val="dk1"/>
              </a:buClr>
              <a:buSzPts val="1800"/>
              <a:buChar char="–"/>
              <a:defRPr/>
            </a:lvl2pPr>
            <a:lvl3pPr marL="1676380" lvl="2" indent="-419094" algn="l">
              <a:spcBef>
                <a:spcPts val="440"/>
              </a:spcBef>
              <a:spcAft>
                <a:spcPts val="0"/>
              </a:spcAft>
              <a:buClr>
                <a:schemeClr val="dk1"/>
              </a:buClr>
              <a:buSzPts val="1800"/>
              <a:buChar char="•"/>
              <a:defRPr/>
            </a:lvl3pPr>
            <a:lvl4pPr marL="2235172" lvl="3" indent="-419094" algn="l">
              <a:spcBef>
                <a:spcPts val="440"/>
              </a:spcBef>
              <a:spcAft>
                <a:spcPts val="0"/>
              </a:spcAft>
              <a:buClr>
                <a:schemeClr val="dk1"/>
              </a:buClr>
              <a:buSzPts val="1800"/>
              <a:buChar char="–"/>
              <a:defRPr/>
            </a:lvl4pPr>
            <a:lvl5pPr marL="2793965" lvl="4" indent="-419094" algn="l">
              <a:spcBef>
                <a:spcPts val="440"/>
              </a:spcBef>
              <a:spcAft>
                <a:spcPts val="0"/>
              </a:spcAft>
              <a:buClr>
                <a:schemeClr val="dk1"/>
              </a:buClr>
              <a:buSzPts val="1800"/>
              <a:buChar char="»"/>
              <a:defRPr/>
            </a:lvl5pPr>
            <a:lvl6pPr marL="3352758" lvl="5" indent="-419094" algn="l">
              <a:spcBef>
                <a:spcPts val="440"/>
              </a:spcBef>
              <a:spcAft>
                <a:spcPts val="0"/>
              </a:spcAft>
              <a:buClr>
                <a:schemeClr val="dk1"/>
              </a:buClr>
              <a:buSzPts val="1800"/>
              <a:buChar char="»"/>
              <a:defRPr/>
            </a:lvl6pPr>
            <a:lvl7pPr marL="3911553" lvl="6" indent="-419094" algn="l">
              <a:spcBef>
                <a:spcPts val="440"/>
              </a:spcBef>
              <a:spcAft>
                <a:spcPts val="0"/>
              </a:spcAft>
              <a:buClr>
                <a:schemeClr val="dk1"/>
              </a:buClr>
              <a:buSzPts val="1800"/>
              <a:buChar char="»"/>
              <a:defRPr/>
            </a:lvl7pPr>
            <a:lvl8pPr marL="4470346" lvl="7" indent="-419094" algn="l">
              <a:spcBef>
                <a:spcPts val="440"/>
              </a:spcBef>
              <a:spcAft>
                <a:spcPts val="0"/>
              </a:spcAft>
              <a:buClr>
                <a:schemeClr val="dk1"/>
              </a:buClr>
              <a:buSzPts val="1800"/>
              <a:buChar char="»"/>
              <a:defRPr/>
            </a:lvl8pPr>
            <a:lvl9pPr marL="5029139" lvl="8" indent="-419094" algn="l">
              <a:spcBef>
                <a:spcPts val="44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3292475" y="29991052"/>
            <a:ext cx="9144000" cy="2197100"/>
          </a:xfrm>
          <a:prstGeom prst="rect">
            <a:avLst/>
          </a:prstGeom>
          <a:noFill/>
          <a:ln>
            <a:noFill/>
          </a:ln>
        </p:spPr>
        <p:txBody>
          <a:bodyPr spcFirstLastPara="1" wrap="square" lIns="421800" tIns="210900" rIns="421800" bIns="2109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14995526" y="29991052"/>
            <a:ext cx="13900150" cy="2197100"/>
          </a:xfrm>
          <a:prstGeom prst="rect">
            <a:avLst/>
          </a:prstGeom>
          <a:noFill/>
          <a:ln>
            <a:noFill/>
          </a:ln>
        </p:spPr>
        <p:txBody>
          <a:bodyPr spcFirstLastPara="1" wrap="square" lIns="421800" tIns="210900" rIns="421800" bIns="2109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31454725" y="29991052"/>
            <a:ext cx="9144000" cy="2197100"/>
          </a:xfrm>
          <a:prstGeom prst="rect">
            <a:avLst/>
          </a:prstGeom>
          <a:noFill/>
          <a:ln>
            <a:noFill/>
          </a:ln>
        </p:spPr>
        <p:txBody>
          <a:bodyPr spcFirstLastPara="1" wrap="square" lIns="421800" tIns="210900" rIns="421800" bIns="210900" anchor="t" anchorCtr="0">
            <a:noAutofit/>
          </a:bodyPr>
          <a:lstStyle>
            <a:lvl1pPr marL="0" marR="0" lvl="0" indent="0" algn="r">
              <a:spcBef>
                <a:spcPts val="0"/>
              </a:spcBef>
              <a:spcAft>
                <a:spcPts val="0"/>
              </a:spcAft>
              <a:buNone/>
              <a:defRPr sz="7946">
                <a:solidFill>
                  <a:schemeClr val="dk1"/>
                </a:solidFill>
                <a:latin typeface="Arial"/>
                <a:ea typeface="Arial"/>
                <a:cs typeface="Arial"/>
                <a:sym typeface="Arial"/>
              </a:defRPr>
            </a:lvl1pPr>
            <a:lvl2pPr marL="0" marR="0" lvl="1" indent="0" algn="r">
              <a:spcBef>
                <a:spcPts val="0"/>
              </a:spcBef>
              <a:spcAft>
                <a:spcPts val="0"/>
              </a:spcAft>
              <a:buNone/>
              <a:defRPr sz="7946">
                <a:solidFill>
                  <a:schemeClr val="dk1"/>
                </a:solidFill>
                <a:latin typeface="Arial"/>
                <a:ea typeface="Arial"/>
                <a:cs typeface="Arial"/>
                <a:sym typeface="Arial"/>
              </a:defRPr>
            </a:lvl2pPr>
            <a:lvl3pPr marL="0" marR="0" lvl="2" indent="0" algn="r">
              <a:spcBef>
                <a:spcPts val="0"/>
              </a:spcBef>
              <a:spcAft>
                <a:spcPts val="0"/>
              </a:spcAft>
              <a:buNone/>
              <a:defRPr sz="7946">
                <a:solidFill>
                  <a:schemeClr val="dk1"/>
                </a:solidFill>
                <a:latin typeface="Arial"/>
                <a:ea typeface="Arial"/>
                <a:cs typeface="Arial"/>
                <a:sym typeface="Arial"/>
              </a:defRPr>
            </a:lvl3pPr>
            <a:lvl4pPr marL="0" marR="0" lvl="3" indent="0" algn="r">
              <a:spcBef>
                <a:spcPts val="0"/>
              </a:spcBef>
              <a:spcAft>
                <a:spcPts val="0"/>
              </a:spcAft>
              <a:buNone/>
              <a:defRPr sz="7946">
                <a:solidFill>
                  <a:schemeClr val="dk1"/>
                </a:solidFill>
                <a:latin typeface="Arial"/>
                <a:ea typeface="Arial"/>
                <a:cs typeface="Arial"/>
                <a:sym typeface="Arial"/>
              </a:defRPr>
            </a:lvl4pPr>
            <a:lvl5pPr marL="0" marR="0" lvl="4" indent="0" algn="r">
              <a:spcBef>
                <a:spcPts val="0"/>
              </a:spcBef>
              <a:spcAft>
                <a:spcPts val="0"/>
              </a:spcAft>
              <a:buNone/>
              <a:defRPr sz="7946">
                <a:solidFill>
                  <a:schemeClr val="dk1"/>
                </a:solidFill>
                <a:latin typeface="Arial"/>
                <a:ea typeface="Arial"/>
                <a:cs typeface="Arial"/>
                <a:sym typeface="Arial"/>
              </a:defRPr>
            </a:lvl5pPr>
            <a:lvl6pPr marL="0" marR="0" lvl="5" indent="0" algn="r">
              <a:spcBef>
                <a:spcPts val="0"/>
              </a:spcBef>
              <a:spcAft>
                <a:spcPts val="0"/>
              </a:spcAft>
              <a:buNone/>
              <a:defRPr sz="7946">
                <a:solidFill>
                  <a:schemeClr val="dk1"/>
                </a:solidFill>
                <a:latin typeface="Arial"/>
                <a:ea typeface="Arial"/>
                <a:cs typeface="Arial"/>
                <a:sym typeface="Arial"/>
              </a:defRPr>
            </a:lvl6pPr>
            <a:lvl7pPr marL="0" marR="0" lvl="6" indent="0" algn="r">
              <a:spcBef>
                <a:spcPts val="0"/>
              </a:spcBef>
              <a:spcAft>
                <a:spcPts val="0"/>
              </a:spcAft>
              <a:buNone/>
              <a:defRPr sz="7946">
                <a:solidFill>
                  <a:schemeClr val="dk1"/>
                </a:solidFill>
                <a:latin typeface="Arial"/>
                <a:ea typeface="Arial"/>
                <a:cs typeface="Arial"/>
                <a:sym typeface="Arial"/>
              </a:defRPr>
            </a:lvl7pPr>
            <a:lvl8pPr marL="0" marR="0" lvl="7" indent="0" algn="r">
              <a:spcBef>
                <a:spcPts val="0"/>
              </a:spcBef>
              <a:spcAft>
                <a:spcPts val="0"/>
              </a:spcAft>
              <a:buNone/>
              <a:defRPr sz="7946">
                <a:solidFill>
                  <a:schemeClr val="dk1"/>
                </a:solidFill>
                <a:latin typeface="Arial"/>
                <a:ea typeface="Arial"/>
                <a:cs typeface="Arial"/>
                <a:sym typeface="Arial"/>
              </a:defRPr>
            </a:lvl8pPr>
            <a:lvl9pPr marL="0" marR="0" lvl="8" indent="0" algn="r">
              <a:spcBef>
                <a:spcPts val="0"/>
              </a:spcBef>
              <a:spcAft>
                <a:spcPts val="0"/>
              </a:spcAft>
              <a:buNone/>
              <a:defRPr sz="7946">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3467108" y="21153301"/>
            <a:ext cx="37306956" cy="6537181"/>
          </a:xfrm>
          <a:prstGeom prst="rect">
            <a:avLst/>
          </a:prstGeom>
          <a:noFill/>
          <a:ln>
            <a:noFill/>
          </a:ln>
        </p:spPr>
        <p:txBody>
          <a:bodyPr spcFirstLastPara="1" wrap="square" lIns="421800" tIns="210900" rIns="421800" bIns="210900" anchor="t" anchorCtr="0">
            <a:noAutofit/>
          </a:bodyPr>
          <a:lstStyle>
            <a:lvl1pPr lvl="0" algn="l">
              <a:spcBef>
                <a:spcPts val="0"/>
              </a:spcBef>
              <a:spcAft>
                <a:spcPts val="0"/>
              </a:spcAft>
              <a:buSzPts val="1400"/>
              <a:buNone/>
              <a:defRPr sz="4278" b="1"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3467108" y="13952393"/>
            <a:ext cx="37306956" cy="7200900"/>
          </a:xfrm>
          <a:prstGeom prst="rect">
            <a:avLst/>
          </a:prstGeom>
          <a:noFill/>
          <a:ln>
            <a:noFill/>
          </a:ln>
        </p:spPr>
        <p:txBody>
          <a:bodyPr spcFirstLastPara="1" wrap="square" lIns="421800" tIns="210900" rIns="421800" bIns="210900" anchor="b" anchorCtr="0">
            <a:noAutofit/>
          </a:bodyPr>
          <a:lstStyle>
            <a:lvl1pPr marL="558794" lvl="0" indent="-279396" algn="l">
              <a:spcBef>
                <a:spcPts val="416"/>
              </a:spcBef>
              <a:spcAft>
                <a:spcPts val="0"/>
              </a:spcAft>
              <a:buClr>
                <a:schemeClr val="dk1"/>
              </a:buClr>
              <a:buSzPts val="1700"/>
              <a:buFont typeface="Arial"/>
              <a:buNone/>
              <a:defRPr sz="2078"/>
            </a:lvl1pPr>
            <a:lvl2pPr marL="1117586" lvl="1" indent="-279396" algn="l">
              <a:spcBef>
                <a:spcPts val="391"/>
              </a:spcBef>
              <a:spcAft>
                <a:spcPts val="0"/>
              </a:spcAft>
              <a:buClr>
                <a:schemeClr val="dk1"/>
              </a:buClr>
              <a:buSzPts val="1600"/>
              <a:buFont typeface="Arial"/>
              <a:buNone/>
              <a:defRPr sz="1956"/>
            </a:lvl2pPr>
            <a:lvl3pPr marL="1676380" lvl="2" indent="-279396" algn="l">
              <a:spcBef>
                <a:spcPts val="342"/>
              </a:spcBef>
              <a:spcAft>
                <a:spcPts val="0"/>
              </a:spcAft>
              <a:buClr>
                <a:schemeClr val="dk1"/>
              </a:buClr>
              <a:buSzPts val="1400"/>
              <a:buFont typeface="Arial"/>
              <a:buNone/>
              <a:defRPr sz="1711"/>
            </a:lvl3pPr>
            <a:lvl4pPr marL="2235172" lvl="3" indent="-279396" algn="l">
              <a:spcBef>
                <a:spcPts val="293"/>
              </a:spcBef>
              <a:spcAft>
                <a:spcPts val="0"/>
              </a:spcAft>
              <a:buClr>
                <a:schemeClr val="dk1"/>
              </a:buClr>
              <a:buSzPts val="1200"/>
              <a:buFont typeface="Arial"/>
              <a:buNone/>
              <a:defRPr sz="1467"/>
            </a:lvl4pPr>
            <a:lvl5pPr marL="2793965" lvl="4" indent="-279396" algn="l">
              <a:spcBef>
                <a:spcPts val="293"/>
              </a:spcBef>
              <a:spcAft>
                <a:spcPts val="0"/>
              </a:spcAft>
              <a:buClr>
                <a:schemeClr val="dk1"/>
              </a:buClr>
              <a:buSzPts val="1200"/>
              <a:buFont typeface="Arial"/>
              <a:buNone/>
              <a:defRPr sz="1467"/>
            </a:lvl5pPr>
            <a:lvl6pPr marL="3352758" lvl="5" indent="-279396" algn="l">
              <a:spcBef>
                <a:spcPts val="293"/>
              </a:spcBef>
              <a:spcAft>
                <a:spcPts val="0"/>
              </a:spcAft>
              <a:buClr>
                <a:schemeClr val="dk1"/>
              </a:buClr>
              <a:buSzPts val="1200"/>
              <a:buFont typeface="Arial"/>
              <a:buNone/>
              <a:defRPr sz="1467"/>
            </a:lvl6pPr>
            <a:lvl7pPr marL="3911553" lvl="6" indent="-279396" algn="l">
              <a:spcBef>
                <a:spcPts val="293"/>
              </a:spcBef>
              <a:spcAft>
                <a:spcPts val="0"/>
              </a:spcAft>
              <a:buClr>
                <a:schemeClr val="dk1"/>
              </a:buClr>
              <a:buSzPts val="1200"/>
              <a:buFont typeface="Arial"/>
              <a:buNone/>
              <a:defRPr sz="1467"/>
            </a:lvl7pPr>
            <a:lvl8pPr marL="4470346" lvl="7" indent="-279396" algn="l">
              <a:spcBef>
                <a:spcPts val="293"/>
              </a:spcBef>
              <a:spcAft>
                <a:spcPts val="0"/>
              </a:spcAft>
              <a:buClr>
                <a:schemeClr val="dk1"/>
              </a:buClr>
              <a:buSzPts val="1200"/>
              <a:buFont typeface="Arial"/>
              <a:buNone/>
              <a:defRPr sz="1467"/>
            </a:lvl8pPr>
            <a:lvl9pPr marL="5029139" lvl="8" indent="-279396" algn="l">
              <a:spcBef>
                <a:spcPts val="293"/>
              </a:spcBef>
              <a:spcAft>
                <a:spcPts val="0"/>
              </a:spcAft>
              <a:buClr>
                <a:schemeClr val="dk1"/>
              </a:buClr>
              <a:buSzPts val="1200"/>
              <a:buFont typeface="Arial"/>
              <a:buNone/>
              <a:defRPr sz="1467"/>
            </a:lvl9pPr>
          </a:lstStyle>
          <a:p>
            <a:endParaRPr/>
          </a:p>
        </p:txBody>
      </p:sp>
      <p:sp>
        <p:nvSpPr>
          <p:cNvPr id="30" name="Google Shape;30;p5"/>
          <p:cNvSpPr txBox="1">
            <a:spLocks noGrp="1"/>
          </p:cNvSpPr>
          <p:nvPr>
            <p:ph type="dt" idx="10"/>
          </p:nvPr>
        </p:nvSpPr>
        <p:spPr>
          <a:xfrm>
            <a:off x="3292475" y="29991052"/>
            <a:ext cx="9144000" cy="2197100"/>
          </a:xfrm>
          <a:prstGeom prst="rect">
            <a:avLst/>
          </a:prstGeom>
          <a:noFill/>
          <a:ln>
            <a:noFill/>
          </a:ln>
        </p:spPr>
        <p:txBody>
          <a:bodyPr spcFirstLastPara="1" wrap="square" lIns="421800" tIns="210900" rIns="421800" bIns="2109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14995526" y="29991052"/>
            <a:ext cx="13900150" cy="2197100"/>
          </a:xfrm>
          <a:prstGeom prst="rect">
            <a:avLst/>
          </a:prstGeom>
          <a:noFill/>
          <a:ln>
            <a:noFill/>
          </a:ln>
        </p:spPr>
        <p:txBody>
          <a:bodyPr spcFirstLastPara="1" wrap="square" lIns="421800" tIns="210900" rIns="421800" bIns="2109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31454725" y="29991052"/>
            <a:ext cx="9144000" cy="2197100"/>
          </a:xfrm>
          <a:prstGeom prst="rect">
            <a:avLst/>
          </a:prstGeom>
          <a:noFill/>
          <a:ln>
            <a:noFill/>
          </a:ln>
        </p:spPr>
        <p:txBody>
          <a:bodyPr spcFirstLastPara="1" wrap="square" lIns="421800" tIns="210900" rIns="421800" bIns="210900" anchor="t" anchorCtr="0">
            <a:noAutofit/>
          </a:bodyPr>
          <a:lstStyle>
            <a:lvl1pPr marL="0" marR="0" lvl="0" indent="0" algn="r">
              <a:spcBef>
                <a:spcPts val="0"/>
              </a:spcBef>
              <a:spcAft>
                <a:spcPts val="0"/>
              </a:spcAft>
              <a:buNone/>
              <a:defRPr sz="7946">
                <a:solidFill>
                  <a:schemeClr val="dk1"/>
                </a:solidFill>
                <a:latin typeface="Arial"/>
                <a:ea typeface="Arial"/>
                <a:cs typeface="Arial"/>
                <a:sym typeface="Arial"/>
              </a:defRPr>
            </a:lvl1pPr>
            <a:lvl2pPr marL="0" marR="0" lvl="1" indent="0" algn="r">
              <a:spcBef>
                <a:spcPts val="0"/>
              </a:spcBef>
              <a:spcAft>
                <a:spcPts val="0"/>
              </a:spcAft>
              <a:buNone/>
              <a:defRPr sz="7946">
                <a:solidFill>
                  <a:schemeClr val="dk1"/>
                </a:solidFill>
                <a:latin typeface="Arial"/>
                <a:ea typeface="Arial"/>
                <a:cs typeface="Arial"/>
                <a:sym typeface="Arial"/>
              </a:defRPr>
            </a:lvl2pPr>
            <a:lvl3pPr marL="0" marR="0" lvl="2" indent="0" algn="r">
              <a:spcBef>
                <a:spcPts val="0"/>
              </a:spcBef>
              <a:spcAft>
                <a:spcPts val="0"/>
              </a:spcAft>
              <a:buNone/>
              <a:defRPr sz="7946">
                <a:solidFill>
                  <a:schemeClr val="dk1"/>
                </a:solidFill>
                <a:latin typeface="Arial"/>
                <a:ea typeface="Arial"/>
                <a:cs typeface="Arial"/>
                <a:sym typeface="Arial"/>
              </a:defRPr>
            </a:lvl3pPr>
            <a:lvl4pPr marL="0" marR="0" lvl="3" indent="0" algn="r">
              <a:spcBef>
                <a:spcPts val="0"/>
              </a:spcBef>
              <a:spcAft>
                <a:spcPts val="0"/>
              </a:spcAft>
              <a:buNone/>
              <a:defRPr sz="7946">
                <a:solidFill>
                  <a:schemeClr val="dk1"/>
                </a:solidFill>
                <a:latin typeface="Arial"/>
                <a:ea typeface="Arial"/>
                <a:cs typeface="Arial"/>
                <a:sym typeface="Arial"/>
              </a:defRPr>
            </a:lvl4pPr>
            <a:lvl5pPr marL="0" marR="0" lvl="4" indent="0" algn="r">
              <a:spcBef>
                <a:spcPts val="0"/>
              </a:spcBef>
              <a:spcAft>
                <a:spcPts val="0"/>
              </a:spcAft>
              <a:buNone/>
              <a:defRPr sz="7946">
                <a:solidFill>
                  <a:schemeClr val="dk1"/>
                </a:solidFill>
                <a:latin typeface="Arial"/>
                <a:ea typeface="Arial"/>
                <a:cs typeface="Arial"/>
                <a:sym typeface="Arial"/>
              </a:defRPr>
            </a:lvl5pPr>
            <a:lvl6pPr marL="0" marR="0" lvl="5" indent="0" algn="r">
              <a:spcBef>
                <a:spcPts val="0"/>
              </a:spcBef>
              <a:spcAft>
                <a:spcPts val="0"/>
              </a:spcAft>
              <a:buNone/>
              <a:defRPr sz="7946">
                <a:solidFill>
                  <a:schemeClr val="dk1"/>
                </a:solidFill>
                <a:latin typeface="Arial"/>
                <a:ea typeface="Arial"/>
                <a:cs typeface="Arial"/>
                <a:sym typeface="Arial"/>
              </a:defRPr>
            </a:lvl6pPr>
            <a:lvl7pPr marL="0" marR="0" lvl="6" indent="0" algn="r">
              <a:spcBef>
                <a:spcPts val="0"/>
              </a:spcBef>
              <a:spcAft>
                <a:spcPts val="0"/>
              </a:spcAft>
              <a:buNone/>
              <a:defRPr sz="7946">
                <a:solidFill>
                  <a:schemeClr val="dk1"/>
                </a:solidFill>
                <a:latin typeface="Arial"/>
                <a:ea typeface="Arial"/>
                <a:cs typeface="Arial"/>
                <a:sym typeface="Arial"/>
              </a:defRPr>
            </a:lvl7pPr>
            <a:lvl8pPr marL="0" marR="0" lvl="7" indent="0" algn="r">
              <a:spcBef>
                <a:spcPts val="0"/>
              </a:spcBef>
              <a:spcAft>
                <a:spcPts val="0"/>
              </a:spcAft>
              <a:buNone/>
              <a:defRPr sz="7946">
                <a:solidFill>
                  <a:schemeClr val="dk1"/>
                </a:solidFill>
                <a:latin typeface="Arial"/>
                <a:ea typeface="Arial"/>
                <a:cs typeface="Arial"/>
                <a:sym typeface="Arial"/>
              </a:defRPr>
            </a:lvl8pPr>
            <a:lvl9pPr marL="0" marR="0" lvl="8" indent="0" algn="r">
              <a:spcBef>
                <a:spcPts val="0"/>
              </a:spcBef>
              <a:spcAft>
                <a:spcPts val="0"/>
              </a:spcAft>
              <a:buNone/>
              <a:defRPr sz="7946">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3292476" y="2927350"/>
            <a:ext cx="37306250" cy="5486400"/>
          </a:xfrm>
          <a:prstGeom prst="rect">
            <a:avLst/>
          </a:prstGeom>
          <a:noFill/>
          <a:ln>
            <a:noFill/>
          </a:ln>
        </p:spPr>
        <p:txBody>
          <a:bodyPr spcFirstLastPara="1" wrap="square" lIns="421800" tIns="210900" rIns="421800" bIns="2109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3292123" y="9510283"/>
            <a:ext cx="18585744" cy="19750520"/>
          </a:xfrm>
          <a:prstGeom prst="rect">
            <a:avLst/>
          </a:prstGeom>
          <a:noFill/>
          <a:ln>
            <a:noFill/>
          </a:ln>
        </p:spPr>
        <p:txBody>
          <a:bodyPr spcFirstLastPara="1" wrap="square" lIns="421800" tIns="210900" rIns="421800" bIns="210900" anchor="t" anchorCtr="0">
            <a:noAutofit/>
          </a:bodyPr>
          <a:lstStyle>
            <a:lvl1pPr marL="558794" lvl="0" indent="-473422" algn="l">
              <a:spcBef>
                <a:spcPts val="611"/>
              </a:spcBef>
              <a:spcAft>
                <a:spcPts val="0"/>
              </a:spcAft>
              <a:buClr>
                <a:schemeClr val="dk1"/>
              </a:buClr>
              <a:buSzPts val="2500"/>
              <a:buFont typeface="Arial"/>
              <a:buChar char="•"/>
              <a:defRPr sz="3056"/>
            </a:lvl1pPr>
            <a:lvl2pPr marL="1117586" lvl="1" indent="-450141" algn="l">
              <a:spcBef>
                <a:spcPts val="538"/>
              </a:spcBef>
              <a:spcAft>
                <a:spcPts val="0"/>
              </a:spcAft>
              <a:buClr>
                <a:schemeClr val="dk1"/>
              </a:buClr>
              <a:buSzPts val="2200"/>
              <a:buFont typeface="Arial"/>
              <a:buChar char="–"/>
              <a:defRPr sz="2689"/>
            </a:lvl2pPr>
            <a:lvl3pPr marL="1676380" lvl="2" indent="-411333" algn="l">
              <a:spcBef>
                <a:spcPts val="416"/>
              </a:spcBef>
              <a:spcAft>
                <a:spcPts val="0"/>
              </a:spcAft>
              <a:buClr>
                <a:schemeClr val="dk1"/>
              </a:buClr>
              <a:buSzPts val="1700"/>
              <a:buFont typeface="Arial"/>
              <a:buChar char="•"/>
              <a:defRPr sz="2078"/>
            </a:lvl3pPr>
            <a:lvl4pPr marL="2235172" lvl="3" indent="-403574" algn="l">
              <a:spcBef>
                <a:spcPts val="391"/>
              </a:spcBef>
              <a:spcAft>
                <a:spcPts val="0"/>
              </a:spcAft>
              <a:buClr>
                <a:schemeClr val="dk1"/>
              </a:buClr>
              <a:buSzPts val="1600"/>
              <a:buFont typeface="Arial"/>
              <a:buChar char="–"/>
              <a:defRPr sz="1956"/>
            </a:lvl4pPr>
            <a:lvl5pPr marL="2793965" lvl="4" indent="-403574" algn="l">
              <a:spcBef>
                <a:spcPts val="391"/>
              </a:spcBef>
              <a:spcAft>
                <a:spcPts val="0"/>
              </a:spcAft>
              <a:buClr>
                <a:schemeClr val="dk1"/>
              </a:buClr>
              <a:buSzPts val="1600"/>
              <a:buFont typeface="Arial"/>
              <a:buChar char="»"/>
              <a:defRPr sz="1956"/>
            </a:lvl5pPr>
            <a:lvl6pPr marL="3352758" lvl="5" indent="-403574" algn="l">
              <a:spcBef>
                <a:spcPts val="391"/>
              </a:spcBef>
              <a:spcAft>
                <a:spcPts val="0"/>
              </a:spcAft>
              <a:buClr>
                <a:schemeClr val="dk1"/>
              </a:buClr>
              <a:buSzPts val="1600"/>
              <a:buFont typeface="Arial"/>
              <a:buChar char="»"/>
              <a:defRPr sz="1956"/>
            </a:lvl6pPr>
            <a:lvl7pPr marL="3911553" lvl="6" indent="-403574" algn="l">
              <a:spcBef>
                <a:spcPts val="391"/>
              </a:spcBef>
              <a:spcAft>
                <a:spcPts val="0"/>
              </a:spcAft>
              <a:buClr>
                <a:schemeClr val="dk1"/>
              </a:buClr>
              <a:buSzPts val="1600"/>
              <a:buFont typeface="Arial"/>
              <a:buChar char="»"/>
              <a:defRPr sz="1956"/>
            </a:lvl7pPr>
            <a:lvl8pPr marL="4470346" lvl="7" indent="-403574" algn="l">
              <a:spcBef>
                <a:spcPts val="391"/>
              </a:spcBef>
              <a:spcAft>
                <a:spcPts val="0"/>
              </a:spcAft>
              <a:buClr>
                <a:schemeClr val="dk1"/>
              </a:buClr>
              <a:buSzPts val="1600"/>
              <a:buFont typeface="Arial"/>
              <a:buChar char="»"/>
              <a:defRPr sz="1956"/>
            </a:lvl8pPr>
            <a:lvl9pPr marL="5029139" lvl="8" indent="-403574" algn="l">
              <a:spcBef>
                <a:spcPts val="391"/>
              </a:spcBef>
              <a:spcAft>
                <a:spcPts val="0"/>
              </a:spcAft>
              <a:buClr>
                <a:schemeClr val="dk1"/>
              </a:buClr>
              <a:buSzPts val="1600"/>
              <a:buFont typeface="Arial"/>
              <a:buChar char="»"/>
              <a:defRPr sz="1956"/>
            </a:lvl9pPr>
          </a:lstStyle>
          <a:p>
            <a:endParaRPr/>
          </a:p>
        </p:txBody>
      </p:sp>
      <p:sp>
        <p:nvSpPr>
          <p:cNvPr id="36" name="Google Shape;36;p6"/>
          <p:cNvSpPr txBox="1">
            <a:spLocks noGrp="1"/>
          </p:cNvSpPr>
          <p:nvPr>
            <p:ph type="body" idx="2"/>
          </p:nvPr>
        </p:nvSpPr>
        <p:spPr>
          <a:xfrm>
            <a:off x="22013343" y="9510283"/>
            <a:ext cx="18585745" cy="19750520"/>
          </a:xfrm>
          <a:prstGeom prst="rect">
            <a:avLst/>
          </a:prstGeom>
          <a:noFill/>
          <a:ln>
            <a:noFill/>
          </a:ln>
        </p:spPr>
        <p:txBody>
          <a:bodyPr spcFirstLastPara="1" wrap="square" lIns="421800" tIns="210900" rIns="421800" bIns="210900" anchor="t" anchorCtr="0">
            <a:noAutofit/>
          </a:bodyPr>
          <a:lstStyle>
            <a:lvl1pPr marL="558794" lvl="0" indent="-473422" algn="l">
              <a:spcBef>
                <a:spcPts val="611"/>
              </a:spcBef>
              <a:spcAft>
                <a:spcPts val="0"/>
              </a:spcAft>
              <a:buClr>
                <a:schemeClr val="dk1"/>
              </a:buClr>
              <a:buSzPts val="2500"/>
              <a:buFont typeface="Arial"/>
              <a:buChar char="•"/>
              <a:defRPr sz="3056"/>
            </a:lvl1pPr>
            <a:lvl2pPr marL="1117586" lvl="1" indent="-450141" algn="l">
              <a:spcBef>
                <a:spcPts val="538"/>
              </a:spcBef>
              <a:spcAft>
                <a:spcPts val="0"/>
              </a:spcAft>
              <a:buClr>
                <a:schemeClr val="dk1"/>
              </a:buClr>
              <a:buSzPts val="2200"/>
              <a:buFont typeface="Arial"/>
              <a:buChar char="–"/>
              <a:defRPr sz="2689"/>
            </a:lvl2pPr>
            <a:lvl3pPr marL="1676380" lvl="2" indent="-411333" algn="l">
              <a:spcBef>
                <a:spcPts val="416"/>
              </a:spcBef>
              <a:spcAft>
                <a:spcPts val="0"/>
              </a:spcAft>
              <a:buClr>
                <a:schemeClr val="dk1"/>
              </a:buClr>
              <a:buSzPts val="1700"/>
              <a:buFont typeface="Arial"/>
              <a:buChar char="•"/>
              <a:defRPr sz="2078"/>
            </a:lvl3pPr>
            <a:lvl4pPr marL="2235172" lvl="3" indent="-403574" algn="l">
              <a:spcBef>
                <a:spcPts val="391"/>
              </a:spcBef>
              <a:spcAft>
                <a:spcPts val="0"/>
              </a:spcAft>
              <a:buClr>
                <a:schemeClr val="dk1"/>
              </a:buClr>
              <a:buSzPts val="1600"/>
              <a:buFont typeface="Arial"/>
              <a:buChar char="–"/>
              <a:defRPr sz="1956"/>
            </a:lvl4pPr>
            <a:lvl5pPr marL="2793965" lvl="4" indent="-403574" algn="l">
              <a:spcBef>
                <a:spcPts val="391"/>
              </a:spcBef>
              <a:spcAft>
                <a:spcPts val="0"/>
              </a:spcAft>
              <a:buClr>
                <a:schemeClr val="dk1"/>
              </a:buClr>
              <a:buSzPts val="1600"/>
              <a:buFont typeface="Arial"/>
              <a:buChar char="»"/>
              <a:defRPr sz="1956"/>
            </a:lvl5pPr>
            <a:lvl6pPr marL="3352758" lvl="5" indent="-403574" algn="l">
              <a:spcBef>
                <a:spcPts val="391"/>
              </a:spcBef>
              <a:spcAft>
                <a:spcPts val="0"/>
              </a:spcAft>
              <a:buClr>
                <a:schemeClr val="dk1"/>
              </a:buClr>
              <a:buSzPts val="1600"/>
              <a:buFont typeface="Arial"/>
              <a:buChar char="»"/>
              <a:defRPr sz="1956"/>
            </a:lvl6pPr>
            <a:lvl7pPr marL="3911553" lvl="6" indent="-403574" algn="l">
              <a:spcBef>
                <a:spcPts val="391"/>
              </a:spcBef>
              <a:spcAft>
                <a:spcPts val="0"/>
              </a:spcAft>
              <a:buClr>
                <a:schemeClr val="dk1"/>
              </a:buClr>
              <a:buSzPts val="1600"/>
              <a:buFont typeface="Arial"/>
              <a:buChar char="»"/>
              <a:defRPr sz="1956"/>
            </a:lvl7pPr>
            <a:lvl8pPr marL="4470346" lvl="7" indent="-403574" algn="l">
              <a:spcBef>
                <a:spcPts val="391"/>
              </a:spcBef>
              <a:spcAft>
                <a:spcPts val="0"/>
              </a:spcAft>
              <a:buClr>
                <a:schemeClr val="dk1"/>
              </a:buClr>
              <a:buSzPts val="1600"/>
              <a:buFont typeface="Arial"/>
              <a:buChar char="»"/>
              <a:defRPr sz="1956"/>
            </a:lvl8pPr>
            <a:lvl9pPr marL="5029139" lvl="8" indent="-403574" algn="l">
              <a:spcBef>
                <a:spcPts val="391"/>
              </a:spcBef>
              <a:spcAft>
                <a:spcPts val="0"/>
              </a:spcAft>
              <a:buClr>
                <a:schemeClr val="dk1"/>
              </a:buClr>
              <a:buSzPts val="1600"/>
              <a:buFont typeface="Arial"/>
              <a:buChar char="»"/>
              <a:defRPr sz="1956"/>
            </a:lvl9pPr>
          </a:lstStyle>
          <a:p>
            <a:endParaRPr/>
          </a:p>
        </p:txBody>
      </p:sp>
      <p:sp>
        <p:nvSpPr>
          <p:cNvPr id="37" name="Google Shape;37;p6"/>
          <p:cNvSpPr txBox="1">
            <a:spLocks noGrp="1"/>
          </p:cNvSpPr>
          <p:nvPr>
            <p:ph type="dt" idx="10"/>
          </p:nvPr>
        </p:nvSpPr>
        <p:spPr>
          <a:xfrm>
            <a:off x="3292475" y="29991052"/>
            <a:ext cx="9144000" cy="2197100"/>
          </a:xfrm>
          <a:prstGeom prst="rect">
            <a:avLst/>
          </a:prstGeom>
          <a:noFill/>
          <a:ln>
            <a:noFill/>
          </a:ln>
        </p:spPr>
        <p:txBody>
          <a:bodyPr spcFirstLastPara="1" wrap="square" lIns="421800" tIns="210900" rIns="421800" bIns="2109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14995526" y="29991052"/>
            <a:ext cx="13900150" cy="2197100"/>
          </a:xfrm>
          <a:prstGeom prst="rect">
            <a:avLst/>
          </a:prstGeom>
          <a:noFill/>
          <a:ln>
            <a:noFill/>
          </a:ln>
        </p:spPr>
        <p:txBody>
          <a:bodyPr spcFirstLastPara="1" wrap="square" lIns="421800" tIns="210900" rIns="421800" bIns="2109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31454725" y="29991052"/>
            <a:ext cx="9144000" cy="2197100"/>
          </a:xfrm>
          <a:prstGeom prst="rect">
            <a:avLst/>
          </a:prstGeom>
          <a:noFill/>
          <a:ln>
            <a:noFill/>
          </a:ln>
        </p:spPr>
        <p:txBody>
          <a:bodyPr spcFirstLastPara="1" wrap="square" lIns="421800" tIns="210900" rIns="421800" bIns="210900" anchor="t" anchorCtr="0">
            <a:noAutofit/>
          </a:bodyPr>
          <a:lstStyle>
            <a:lvl1pPr marL="0" marR="0" lvl="0" indent="0" algn="r">
              <a:spcBef>
                <a:spcPts val="0"/>
              </a:spcBef>
              <a:spcAft>
                <a:spcPts val="0"/>
              </a:spcAft>
              <a:buNone/>
              <a:defRPr sz="7946">
                <a:solidFill>
                  <a:schemeClr val="dk1"/>
                </a:solidFill>
                <a:latin typeface="Arial"/>
                <a:ea typeface="Arial"/>
                <a:cs typeface="Arial"/>
                <a:sym typeface="Arial"/>
              </a:defRPr>
            </a:lvl1pPr>
            <a:lvl2pPr marL="0" marR="0" lvl="1" indent="0" algn="r">
              <a:spcBef>
                <a:spcPts val="0"/>
              </a:spcBef>
              <a:spcAft>
                <a:spcPts val="0"/>
              </a:spcAft>
              <a:buNone/>
              <a:defRPr sz="7946">
                <a:solidFill>
                  <a:schemeClr val="dk1"/>
                </a:solidFill>
                <a:latin typeface="Arial"/>
                <a:ea typeface="Arial"/>
                <a:cs typeface="Arial"/>
                <a:sym typeface="Arial"/>
              </a:defRPr>
            </a:lvl2pPr>
            <a:lvl3pPr marL="0" marR="0" lvl="2" indent="0" algn="r">
              <a:spcBef>
                <a:spcPts val="0"/>
              </a:spcBef>
              <a:spcAft>
                <a:spcPts val="0"/>
              </a:spcAft>
              <a:buNone/>
              <a:defRPr sz="7946">
                <a:solidFill>
                  <a:schemeClr val="dk1"/>
                </a:solidFill>
                <a:latin typeface="Arial"/>
                <a:ea typeface="Arial"/>
                <a:cs typeface="Arial"/>
                <a:sym typeface="Arial"/>
              </a:defRPr>
            </a:lvl3pPr>
            <a:lvl4pPr marL="0" marR="0" lvl="3" indent="0" algn="r">
              <a:spcBef>
                <a:spcPts val="0"/>
              </a:spcBef>
              <a:spcAft>
                <a:spcPts val="0"/>
              </a:spcAft>
              <a:buNone/>
              <a:defRPr sz="7946">
                <a:solidFill>
                  <a:schemeClr val="dk1"/>
                </a:solidFill>
                <a:latin typeface="Arial"/>
                <a:ea typeface="Arial"/>
                <a:cs typeface="Arial"/>
                <a:sym typeface="Arial"/>
              </a:defRPr>
            </a:lvl4pPr>
            <a:lvl5pPr marL="0" marR="0" lvl="4" indent="0" algn="r">
              <a:spcBef>
                <a:spcPts val="0"/>
              </a:spcBef>
              <a:spcAft>
                <a:spcPts val="0"/>
              </a:spcAft>
              <a:buNone/>
              <a:defRPr sz="7946">
                <a:solidFill>
                  <a:schemeClr val="dk1"/>
                </a:solidFill>
                <a:latin typeface="Arial"/>
                <a:ea typeface="Arial"/>
                <a:cs typeface="Arial"/>
                <a:sym typeface="Arial"/>
              </a:defRPr>
            </a:lvl5pPr>
            <a:lvl6pPr marL="0" marR="0" lvl="5" indent="0" algn="r">
              <a:spcBef>
                <a:spcPts val="0"/>
              </a:spcBef>
              <a:spcAft>
                <a:spcPts val="0"/>
              </a:spcAft>
              <a:buNone/>
              <a:defRPr sz="7946">
                <a:solidFill>
                  <a:schemeClr val="dk1"/>
                </a:solidFill>
                <a:latin typeface="Arial"/>
                <a:ea typeface="Arial"/>
                <a:cs typeface="Arial"/>
                <a:sym typeface="Arial"/>
              </a:defRPr>
            </a:lvl6pPr>
            <a:lvl7pPr marL="0" marR="0" lvl="6" indent="0" algn="r">
              <a:spcBef>
                <a:spcPts val="0"/>
              </a:spcBef>
              <a:spcAft>
                <a:spcPts val="0"/>
              </a:spcAft>
              <a:buNone/>
              <a:defRPr sz="7946">
                <a:solidFill>
                  <a:schemeClr val="dk1"/>
                </a:solidFill>
                <a:latin typeface="Arial"/>
                <a:ea typeface="Arial"/>
                <a:cs typeface="Arial"/>
                <a:sym typeface="Arial"/>
              </a:defRPr>
            </a:lvl7pPr>
            <a:lvl8pPr marL="0" marR="0" lvl="7" indent="0" algn="r">
              <a:spcBef>
                <a:spcPts val="0"/>
              </a:spcBef>
              <a:spcAft>
                <a:spcPts val="0"/>
              </a:spcAft>
              <a:buNone/>
              <a:defRPr sz="7946">
                <a:solidFill>
                  <a:schemeClr val="dk1"/>
                </a:solidFill>
                <a:latin typeface="Arial"/>
                <a:ea typeface="Arial"/>
                <a:cs typeface="Arial"/>
                <a:sym typeface="Arial"/>
              </a:defRPr>
            </a:lvl8pPr>
            <a:lvl9pPr marL="0" marR="0" lvl="8" indent="0" algn="r">
              <a:spcBef>
                <a:spcPts val="0"/>
              </a:spcBef>
              <a:spcAft>
                <a:spcPts val="0"/>
              </a:spcAft>
              <a:buNone/>
              <a:defRPr sz="7946">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2194283" y="1318348"/>
            <a:ext cx="39502644" cy="5486400"/>
          </a:xfrm>
          <a:prstGeom prst="rect">
            <a:avLst/>
          </a:prstGeom>
          <a:noFill/>
          <a:ln>
            <a:noFill/>
          </a:ln>
        </p:spPr>
        <p:txBody>
          <a:bodyPr spcFirstLastPara="1" wrap="square" lIns="421800" tIns="210900" rIns="421800" bIns="2109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2194283" y="7368454"/>
            <a:ext cx="19392900" cy="3070514"/>
          </a:xfrm>
          <a:prstGeom prst="rect">
            <a:avLst/>
          </a:prstGeom>
          <a:noFill/>
          <a:ln>
            <a:noFill/>
          </a:ln>
        </p:spPr>
        <p:txBody>
          <a:bodyPr spcFirstLastPara="1" wrap="square" lIns="421800" tIns="210900" rIns="421800" bIns="210900" anchor="b" anchorCtr="0">
            <a:noAutofit/>
          </a:bodyPr>
          <a:lstStyle>
            <a:lvl1pPr marL="558794" lvl="0" indent="-279396" algn="l">
              <a:spcBef>
                <a:spcPts val="538"/>
              </a:spcBef>
              <a:spcAft>
                <a:spcPts val="0"/>
              </a:spcAft>
              <a:buClr>
                <a:schemeClr val="dk1"/>
              </a:buClr>
              <a:buSzPts val="2200"/>
              <a:buFont typeface="Arial"/>
              <a:buNone/>
              <a:defRPr sz="2689" b="1"/>
            </a:lvl1pPr>
            <a:lvl2pPr marL="1117586" lvl="1" indent="-279396" algn="l">
              <a:spcBef>
                <a:spcPts val="416"/>
              </a:spcBef>
              <a:spcAft>
                <a:spcPts val="0"/>
              </a:spcAft>
              <a:buClr>
                <a:schemeClr val="dk1"/>
              </a:buClr>
              <a:buSzPts val="1700"/>
              <a:buFont typeface="Arial"/>
              <a:buNone/>
              <a:defRPr sz="2078" b="1"/>
            </a:lvl2pPr>
            <a:lvl3pPr marL="1676380" lvl="2" indent="-279396" algn="l">
              <a:spcBef>
                <a:spcPts val="391"/>
              </a:spcBef>
              <a:spcAft>
                <a:spcPts val="0"/>
              </a:spcAft>
              <a:buClr>
                <a:schemeClr val="dk1"/>
              </a:buClr>
              <a:buSzPts val="1600"/>
              <a:buFont typeface="Arial"/>
              <a:buNone/>
              <a:defRPr sz="1956" b="1"/>
            </a:lvl3pPr>
            <a:lvl4pPr marL="2235172" lvl="3" indent="-279396" algn="l">
              <a:spcBef>
                <a:spcPts val="342"/>
              </a:spcBef>
              <a:spcAft>
                <a:spcPts val="0"/>
              </a:spcAft>
              <a:buClr>
                <a:schemeClr val="dk1"/>
              </a:buClr>
              <a:buSzPts val="1400"/>
              <a:buFont typeface="Arial"/>
              <a:buNone/>
              <a:defRPr sz="1711" b="1"/>
            </a:lvl4pPr>
            <a:lvl5pPr marL="2793965" lvl="4" indent="-279396" algn="l">
              <a:spcBef>
                <a:spcPts val="342"/>
              </a:spcBef>
              <a:spcAft>
                <a:spcPts val="0"/>
              </a:spcAft>
              <a:buClr>
                <a:schemeClr val="dk1"/>
              </a:buClr>
              <a:buSzPts val="1400"/>
              <a:buFont typeface="Arial"/>
              <a:buNone/>
              <a:defRPr sz="1711" b="1"/>
            </a:lvl5pPr>
            <a:lvl6pPr marL="3352758" lvl="5" indent="-279396" algn="l">
              <a:spcBef>
                <a:spcPts val="342"/>
              </a:spcBef>
              <a:spcAft>
                <a:spcPts val="0"/>
              </a:spcAft>
              <a:buClr>
                <a:schemeClr val="dk1"/>
              </a:buClr>
              <a:buSzPts val="1400"/>
              <a:buFont typeface="Arial"/>
              <a:buNone/>
              <a:defRPr sz="1711" b="1"/>
            </a:lvl6pPr>
            <a:lvl7pPr marL="3911553" lvl="6" indent="-279396" algn="l">
              <a:spcBef>
                <a:spcPts val="342"/>
              </a:spcBef>
              <a:spcAft>
                <a:spcPts val="0"/>
              </a:spcAft>
              <a:buClr>
                <a:schemeClr val="dk1"/>
              </a:buClr>
              <a:buSzPts val="1400"/>
              <a:buFont typeface="Arial"/>
              <a:buNone/>
              <a:defRPr sz="1711" b="1"/>
            </a:lvl7pPr>
            <a:lvl8pPr marL="4470346" lvl="7" indent="-279396" algn="l">
              <a:spcBef>
                <a:spcPts val="342"/>
              </a:spcBef>
              <a:spcAft>
                <a:spcPts val="0"/>
              </a:spcAft>
              <a:buClr>
                <a:schemeClr val="dk1"/>
              </a:buClr>
              <a:buSzPts val="1400"/>
              <a:buFont typeface="Arial"/>
              <a:buNone/>
              <a:defRPr sz="1711" b="1"/>
            </a:lvl8pPr>
            <a:lvl9pPr marL="5029139" lvl="8" indent="-279396" algn="l">
              <a:spcBef>
                <a:spcPts val="342"/>
              </a:spcBef>
              <a:spcAft>
                <a:spcPts val="0"/>
              </a:spcAft>
              <a:buClr>
                <a:schemeClr val="dk1"/>
              </a:buClr>
              <a:buSzPts val="1400"/>
              <a:buFont typeface="Arial"/>
              <a:buNone/>
              <a:defRPr sz="1711" b="1"/>
            </a:lvl9pPr>
          </a:lstStyle>
          <a:p>
            <a:endParaRPr/>
          </a:p>
        </p:txBody>
      </p:sp>
      <p:sp>
        <p:nvSpPr>
          <p:cNvPr id="43" name="Google Shape;43;p7"/>
          <p:cNvSpPr txBox="1">
            <a:spLocks noGrp="1"/>
          </p:cNvSpPr>
          <p:nvPr>
            <p:ph type="body" idx="2"/>
          </p:nvPr>
        </p:nvSpPr>
        <p:spPr>
          <a:xfrm>
            <a:off x="2194283" y="10438976"/>
            <a:ext cx="19392900" cy="18966007"/>
          </a:xfrm>
          <a:prstGeom prst="rect">
            <a:avLst/>
          </a:prstGeom>
          <a:noFill/>
          <a:ln>
            <a:noFill/>
          </a:ln>
        </p:spPr>
        <p:txBody>
          <a:bodyPr spcFirstLastPara="1" wrap="square" lIns="421800" tIns="210900" rIns="421800" bIns="210900" anchor="t" anchorCtr="0">
            <a:noAutofit/>
          </a:bodyPr>
          <a:lstStyle>
            <a:lvl1pPr marL="558794" lvl="0" indent="-450141" algn="l">
              <a:spcBef>
                <a:spcPts val="538"/>
              </a:spcBef>
              <a:spcAft>
                <a:spcPts val="0"/>
              </a:spcAft>
              <a:buClr>
                <a:schemeClr val="dk1"/>
              </a:buClr>
              <a:buSzPts val="2200"/>
              <a:buFont typeface="Arial"/>
              <a:buChar char="•"/>
              <a:defRPr sz="2689"/>
            </a:lvl1pPr>
            <a:lvl2pPr marL="1117586" lvl="1" indent="-411333" algn="l">
              <a:spcBef>
                <a:spcPts val="416"/>
              </a:spcBef>
              <a:spcAft>
                <a:spcPts val="0"/>
              </a:spcAft>
              <a:buClr>
                <a:schemeClr val="dk1"/>
              </a:buClr>
              <a:buSzPts val="1700"/>
              <a:buFont typeface="Arial"/>
              <a:buChar char="–"/>
              <a:defRPr sz="2078"/>
            </a:lvl2pPr>
            <a:lvl3pPr marL="1676380" lvl="2" indent="-403574" algn="l">
              <a:spcBef>
                <a:spcPts val="391"/>
              </a:spcBef>
              <a:spcAft>
                <a:spcPts val="0"/>
              </a:spcAft>
              <a:buClr>
                <a:schemeClr val="dk1"/>
              </a:buClr>
              <a:buSzPts val="1600"/>
              <a:buFont typeface="Arial"/>
              <a:buChar char="•"/>
              <a:defRPr sz="1956"/>
            </a:lvl3pPr>
            <a:lvl4pPr marL="2235172" lvl="3" indent="-388051" algn="l">
              <a:spcBef>
                <a:spcPts val="342"/>
              </a:spcBef>
              <a:spcAft>
                <a:spcPts val="0"/>
              </a:spcAft>
              <a:buClr>
                <a:schemeClr val="dk1"/>
              </a:buClr>
              <a:buSzPts val="1400"/>
              <a:buFont typeface="Arial"/>
              <a:buChar char="–"/>
              <a:defRPr sz="1711"/>
            </a:lvl4pPr>
            <a:lvl5pPr marL="2793965" lvl="4" indent="-388051" algn="l">
              <a:spcBef>
                <a:spcPts val="342"/>
              </a:spcBef>
              <a:spcAft>
                <a:spcPts val="0"/>
              </a:spcAft>
              <a:buClr>
                <a:schemeClr val="dk1"/>
              </a:buClr>
              <a:buSzPts val="1400"/>
              <a:buFont typeface="Arial"/>
              <a:buChar char="»"/>
              <a:defRPr sz="1711"/>
            </a:lvl5pPr>
            <a:lvl6pPr marL="3352758" lvl="5" indent="-388051" algn="l">
              <a:spcBef>
                <a:spcPts val="342"/>
              </a:spcBef>
              <a:spcAft>
                <a:spcPts val="0"/>
              </a:spcAft>
              <a:buClr>
                <a:schemeClr val="dk1"/>
              </a:buClr>
              <a:buSzPts val="1400"/>
              <a:buFont typeface="Arial"/>
              <a:buChar char="»"/>
              <a:defRPr sz="1711"/>
            </a:lvl6pPr>
            <a:lvl7pPr marL="3911553" lvl="6" indent="-388051" algn="l">
              <a:spcBef>
                <a:spcPts val="342"/>
              </a:spcBef>
              <a:spcAft>
                <a:spcPts val="0"/>
              </a:spcAft>
              <a:buClr>
                <a:schemeClr val="dk1"/>
              </a:buClr>
              <a:buSzPts val="1400"/>
              <a:buFont typeface="Arial"/>
              <a:buChar char="»"/>
              <a:defRPr sz="1711"/>
            </a:lvl7pPr>
            <a:lvl8pPr marL="4470346" lvl="7" indent="-388051" algn="l">
              <a:spcBef>
                <a:spcPts val="342"/>
              </a:spcBef>
              <a:spcAft>
                <a:spcPts val="0"/>
              </a:spcAft>
              <a:buClr>
                <a:schemeClr val="dk1"/>
              </a:buClr>
              <a:buSzPts val="1400"/>
              <a:buFont typeface="Arial"/>
              <a:buChar char="»"/>
              <a:defRPr sz="1711"/>
            </a:lvl8pPr>
            <a:lvl9pPr marL="5029139" lvl="8" indent="-388051" algn="l">
              <a:spcBef>
                <a:spcPts val="342"/>
              </a:spcBef>
              <a:spcAft>
                <a:spcPts val="0"/>
              </a:spcAft>
              <a:buClr>
                <a:schemeClr val="dk1"/>
              </a:buClr>
              <a:buSzPts val="1400"/>
              <a:buFont typeface="Arial"/>
              <a:buChar char="»"/>
              <a:defRPr sz="1711"/>
            </a:lvl9pPr>
          </a:lstStyle>
          <a:p>
            <a:endParaRPr/>
          </a:p>
        </p:txBody>
      </p:sp>
      <p:sp>
        <p:nvSpPr>
          <p:cNvPr id="44" name="Google Shape;44;p7"/>
          <p:cNvSpPr txBox="1">
            <a:spLocks noGrp="1"/>
          </p:cNvSpPr>
          <p:nvPr>
            <p:ph type="body" idx="3"/>
          </p:nvPr>
        </p:nvSpPr>
        <p:spPr>
          <a:xfrm>
            <a:off x="22295557" y="7368454"/>
            <a:ext cx="19401368" cy="3070514"/>
          </a:xfrm>
          <a:prstGeom prst="rect">
            <a:avLst/>
          </a:prstGeom>
          <a:noFill/>
          <a:ln>
            <a:noFill/>
          </a:ln>
        </p:spPr>
        <p:txBody>
          <a:bodyPr spcFirstLastPara="1" wrap="square" lIns="421800" tIns="210900" rIns="421800" bIns="210900" anchor="b" anchorCtr="0">
            <a:noAutofit/>
          </a:bodyPr>
          <a:lstStyle>
            <a:lvl1pPr marL="558794" lvl="0" indent="-279396" algn="l">
              <a:spcBef>
                <a:spcPts val="538"/>
              </a:spcBef>
              <a:spcAft>
                <a:spcPts val="0"/>
              </a:spcAft>
              <a:buClr>
                <a:schemeClr val="dk1"/>
              </a:buClr>
              <a:buSzPts val="2200"/>
              <a:buFont typeface="Arial"/>
              <a:buNone/>
              <a:defRPr sz="2689" b="1"/>
            </a:lvl1pPr>
            <a:lvl2pPr marL="1117586" lvl="1" indent="-279396" algn="l">
              <a:spcBef>
                <a:spcPts val="416"/>
              </a:spcBef>
              <a:spcAft>
                <a:spcPts val="0"/>
              </a:spcAft>
              <a:buClr>
                <a:schemeClr val="dk1"/>
              </a:buClr>
              <a:buSzPts val="1700"/>
              <a:buFont typeface="Arial"/>
              <a:buNone/>
              <a:defRPr sz="2078" b="1"/>
            </a:lvl2pPr>
            <a:lvl3pPr marL="1676380" lvl="2" indent="-279396" algn="l">
              <a:spcBef>
                <a:spcPts val="391"/>
              </a:spcBef>
              <a:spcAft>
                <a:spcPts val="0"/>
              </a:spcAft>
              <a:buClr>
                <a:schemeClr val="dk1"/>
              </a:buClr>
              <a:buSzPts val="1600"/>
              <a:buFont typeface="Arial"/>
              <a:buNone/>
              <a:defRPr sz="1956" b="1"/>
            </a:lvl3pPr>
            <a:lvl4pPr marL="2235172" lvl="3" indent="-279396" algn="l">
              <a:spcBef>
                <a:spcPts val="342"/>
              </a:spcBef>
              <a:spcAft>
                <a:spcPts val="0"/>
              </a:spcAft>
              <a:buClr>
                <a:schemeClr val="dk1"/>
              </a:buClr>
              <a:buSzPts val="1400"/>
              <a:buFont typeface="Arial"/>
              <a:buNone/>
              <a:defRPr sz="1711" b="1"/>
            </a:lvl4pPr>
            <a:lvl5pPr marL="2793965" lvl="4" indent="-279396" algn="l">
              <a:spcBef>
                <a:spcPts val="342"/>
              </a:spcBef>
              <a:spcAft>
                <a:spcPts val="0"/>
              </a:spcAft>
              <a:buClr>
                <a:schemeClr val="dk1"/>
              </a:buClr>
              <a:buSzPts val="1400"/>
              <a:buFont typeface="Arial"/>
              <a:buNone/>
              <a:defRPr sz="1711" b="1"/>
            </a:lvl5pPr>
            <a:lvl6pPr marL="3352758" lvl="5" indent="-279396" algn="l">
              <a:spcBef>
                <a:spcPts val="342"/>
              </a:spcBef>
              <a:spcAft>
                <a:spcPts val="0"/>
              </a:spcAft>
              <a:buClr>
                <a:schemeClr val="dk1"/>
              </a:buClr>
              <a:buSzPts val="1400"/>
              <a:buFont typeface="Arial"/>
              <a:buNone/>
              <a:defRPr sz="1711" b="1"/>
            </a:lvl6pPr>
            <a:lvl7pPr marL="3911553" lvl="6" indent="-279396" algn="l">
              <a:spcBef>
                <a:spcPts val="342"/>
              </a:spcBef>
              <a:spcAft>
                <a:spcPts val="0"/>
              </a:spcAft>
              <a:buClr>
                <a:schemeClr val="dk1"/>
              </a:buClr>
              <a:buSzPts val="1400"/>
              <a:buFont typeface="Arial"/>
              <a:buNone/>
              <a:defRPr sz="1711" b="1"/>
            </a:lvl7pPr>
            <a:lvl8pPr marL="4470346" lvl="7" indent="-279396" algn="l">
              <a:spcBef>
                <a:spcPts val="342"/>
              </a:spcBef>
              <a:spcAft>
                <a:spcPts val="0"/>
              </a:spcAft>
              <a:buClr>
                <a:schemeClr val="dk1"/>
              </a:buClr>
              <a:buSzPts val="1400"/>
              <a:buFont typeface="Arial"/>
              <a:buNone/>
              <a:defRPr sz="1711" b="1"/>
            </a:lvl8pPr>
            <a:lvl9pPr marL="5029139" lvl="8" indent="-279396" algn="l">
              <a:spcBef>
                <a:spcPts val="342"/>
              </a:spcBef>
              <a:spcAft>
                <a:spcPts val="0"/>
              </a:spcAft>
              <a:buClr>
                <a:schemeClr val="dk1"/>
              </a:buClr>
              <a:buSzPts val="1400"/>
              <a:buFont typeface="Arial"/>
              <a:buNone/>
              <a:defRPr sz="1711" b="1"/>
            </a:lvl9pPr>
          </a:lstStyle>
          <a:p>
            <a:endParaRPr/>
          </a:p>
        </p:txBody>
      </p:sp>
      <p:sp>
        <p:nvSpPr>
          <p:cNvPr id="45" name="Google Shape;45;p7"/>
          <p:cNvSpPr txBox="1">
            <a:spLocks noGrp="1"/>
          </p:cNvSpPr>
          <p:nvPr>
            <p:ph type="body" idx="4"/>
          </p:nvPr>
        </p:nvSpPr>
        <p:spPr>
          <a:xfrm>
            <a:off x="22295557" y="10438976"/>
            <a:ext cx="19401368" cy="18966007"/>
          </a:xfrm>
          <a:prstGeom prst="rect">
            <a:avLst/>
          </a:prstGeom>
          <a:noFill/>
          <a:ln>
            <a:noFill/>
          </a:ln>
        </p:spPr>
        <p:txBody>
          <a:bodyPr spcFirstLastPara="1" wrap="square" lIns="421800" tIns="210900" rIns="421800" bIns="210900" anchor="t" anchorCtr="0">
            <a:noAutofit/>
          </a:bodyPr>
          <a:lstStyle>
            <a:lvl1pPr marL="558794" lvl="0" indent="-450141" algn="l">
              <a:spcBef>
                <a:spcPts val="538"/>
              </a:spcBef>
              <a:spcAft>
                <a:spcPts val="0"/>
              </a:spcAft>
              <a:buClr>
                <a:schemeClr val="dk1"/>
              </a:buClr>
              <a:buSzPts val="2200"/>
              <a:buFont typeface="Arial"/>
              <a:buChar char="•"/>
              <a:defRPr sz="2689"/>
            </a:lvl1pPr>
            <a:lvl2pPr marL="1117586" lvl="1" indent="-411333" algn="l">
              <a:spcBef>
                <a:spcPts val="416"/>
              </a:spcBef>
              <a:spcAft>
                <a:spcPts val="0"/>
              </a:spcAft>
              <a:buClr>
                <a:schemeClr val="dk1"/>
              </a:buClr>
              <a:buSzPts val="1700"/>
              <a:buFont typeface="Arial"/>
              <a:buChar char="–"/>
              <a:defRPr sz="2078"/>
            </a:lvl2pPr>
            <a:lvl3pPr marL="1676380" lvl="2" indent="-403574" algn="l">
              <a:spcBef>
                <a:spcPts val="391"/>
              </a:spcBef>
              <a:spcAft>
                <a:spcPts val="0"/>
              </a:spcAft>
              <a:buClr>
                <a:schemeClr val="dk1"/>
              </a:buClr>
              <a:buSzPts val="1600"/>
              <a:buFont typeface="Arial"/>
              <a:buChar char="•"/>
              <a:defRPr sz="1956"/>
            </a:lvl3pPr>
            <a:lvl4pPr marL="2235172" lvl="3" indent="-388051" algn="l">
              <a:spcBef>
                <a:spcPts val="342"/>
              </a:spcBef>
              <a:spcAft>
                <a:spcPts val="0"/>
              </a:spcAft>
              <a:buClr>
                <a:schemeClr val="dk1"/>
              </a:buClr>
              <a:buSzPts val="1400"/>
              <a:buFont typeface="Arial"/>
              <a:buChar char="–"/>
              <a:defRPr sz="1711"/>
            </a:lvl4pPr>
            <a:lvl5pPr marL="2793965" lvl="4" indent="-388051" algn="l">
              <a:spcBef>
                <a:spcPts val="342"/>
              </a:spcBef>
              <a:spcAft>
                <a:spcPts val="0"/>
              </a:spcAft>
              <a:buClr>
                <a:schemeClr val="dk1"/>
              </a:buClr>
              <a:buSzPts val="1400"/>
              <a:buFont typeface="Arial"/>
              <a:buChar char="»"/>
              <a:defRPr sz="1711"/>
            </a:lvl5pPr>
            <a:lvl6pPr marL="3352758" lvl="5" indent="-388051" algn="l">
              <a:spcBef>
                <a:spcPts val="342"/>
              </a:spcBef>
              <a:spcAft>
                <a:spcPts val="0"/>
              </a:spcAft>
              <a:buClr>
                <a:schemeClr val="dk1"/>
              </a:buClr>
              <a:buSzPts val="1400"/>
              <a:buFont typeface="Arial"/>
              <a:buChar char="»"/>
              <a:defRPr sz="1711"/>
            </a:lvl6pPr>
            <a:lvl7pPr marL="3911553" lvl="6" indent="-388051" algn="l">
              <a:spcBef>
                <a:spcPts val="342"/>
              </a:spcBef>
              <a:spcAft>
                <a:spcPts val="0"/>
              </a:spcAft>
              <a:buClr>
                <a:schemeClr val="dk1"/>
              </a:buClr>
              <a:buSzPts val="1400"/>
              <a:buFont typeface="Arial"/>
              <a:buChar char="»"/>
              <a:defRPr sz="1711"/>
            </a:lvl7pPr>
            <a:lvl8pPr marL="4470346" lvl="7" indent="-388051" algn="l">
              <a:spcBef>
                <a:spcPts val="342"/>
              </a:spcBef>
              <a:spcAft>
                <a:spcPts val="0"/>
              </a:spcAft>
              <a:buClr>
                <a:schemeClr val="dk1"/>
              </a:buClr>
              <a:buSzPts val="1400"/>
              <a:buFont typeface="Arial"/>
              <a:buChar char="»"/>
              <a:defRPr sz="1711"/>
            </a:lvl8pPr>
            <a:lvl9pPr marL="5029139" lvl="8" indent="-388051" algn="l">
              <a:spcBef>
                <a:spcPts val="342"/>
              </a:spcBef>
              <a:spcAft>
                <a:spcPts val="0"/>
              </a:spcAft>
              <a:buClr>
                <a:schemeClr val="dk1"/>
              </a:buClr>
              <a:buSzPts val="1400"/>
              <a:buFont typeface="Arial"/>
              <a:buChar char="»"/>
              <a:defRPr sz="1711"/>
            </a:lvl9pPr>
          </a:lstStyle>
          <a:p>
            <a:endParaRPr/>
          </a:p>
        </p:txBody>
      </p:sp>
      <p:sp>
        <p:nvSpPr>
          <p:cNvPr id="46" name="Google Shape;46;p7"/>
          <p:cNvSpPr txBox="1">
            <a:spLocks noGrp="1"/>
          </p:cNvSpPr>
          <p:nvPr>
            <p:ph type="dt" idx="10"/>
          </p:nvPr>
        </p:nvSpPr>
        <p:spPr>
          <a:xfrm>
            <a:off x="3292475" y="29991052"/>
            <a:ext cx="9144000" cy="2197100"/>
          </a:xfrm>
          <a:prstGeom prst="rect">
            <a:avLst/>
          </a:prstGeom>
          <a:noFill/>
          <a:ln>
            <a:noFill/>
          </a:ln>
        </p:spPr>
        <p:txBody>
          <a:bodyPr spcFirstLastPara="1" wrap="square" lIns="421800" tIns="210900" rIns="421800" bIns="2109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14995526" y="29991052"/>
            <a:ext cx="13900150" cy="2197100"/>
          </a:xfrm>
          <a:prstGeom prst="rect">
            <a:avLst/>
          </a:prstGeom>
          <a:noFill/>
          <a:ln>
            <a:noFill/>
          </a:ln>
        </p:spPr>
        <p:txBody>
          <a:bodyPr spcFirstLastPara="1" wrap="square" lIns="421800" tIns="210900" rIns="421800" bIns="2109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31454725" y="29991052"/>
            <a:ext cx="9144000" cy="2197100"/>
          </a:xfrm>
          <a:prstGeom prst="rect">
            <a:avLst/>
          </a:prstGeom>
          <a:noFill/>
          <a:ln>
            <a:noFill/>
          </a:ln>
        </p:spPr>
        <p:txBody>
          <a:bodyPr spcFirstLastPara="1" wrap="square" lIns="421800" tIns="210900" rIns="421800" bIns="210900" anchor="t" anchorCtr="0">
            <a:noAutofit/>
          </a:bodyPr>
          <a:lstStyle>
            <a:lvl1pPr marL="0" marR="0" lvl="0" indent="0" algn="r">
              <a:spcBef>
                <a:spcPts val="0"/>
              </a:spcBef>
              <a:spcAft>
                <a:spcPts val="0"/>
              </a:spcAft>
              <a:buNone/>
              <a:defRPr sz="7946">
                <a:solidFill>
                  <a:schemeClr val="dk1"/>
                </a:solidFill>
                <a:latin typeface="Arial"/>
                <a:ea typeface="Arial"/>
                <a:cs typeface="Arial"/>
                <a:sym typeface="Arial"/>
              </a:defRPr>
            </a:lvl1pPr>
            <a:lvl2pPr marL="0" marR="0" lvl="1" indent="0" algn="r">
              <a:spcBef>
                <a:spcPts val="0"/>
              </a:spcBef>
              <a:spcAft>
                <a:spcPts val="0"/>
              </a:spcAft>
              <a:buNone/>
              <a:defRPr sz="7946">
                <a:solidFill>
                  <a:schemeClr val="dk1"/>
                </a:solidFill>
                <a:latin typeface="Arial"/>
                <a:ea typeface="Arial"/>
                <a:cs typeface="Arial"/>
                <a:sym typeface="Arial"/>
              </a:defRPr>
            </a:lvl2pPr>
            <a:lvl3pPr marL="0" marR="0" lvl="2" indent="0" algn="r">
              <a:spcBef>
                <a:spcPts val="0"/>
              </a:spcBef>
              <a:spcAft>
                <a:spcPts val="0"/>
              </a:spcAft>
              <a:buNone/>
              <a:defRPr sz="7946">
                <a:solidFill>
                  <a:schemeClr val="dk1"/>
                </a:solidFill>
                <a:latin typeface="Arial"/>
                <a:ea typeface="Arial"/>
                <a:cs typeface="Arial"/>
                <a:sym typeface="Arial"/>
              </a:defRPr>
            </a:lvl3pPr>
            <a:lvl4pPr marL="0" marR="0" lvl="3" indent="0" algn="r">
              <a:spcBef>
                <a:spcPts val="0"/>
              </a:spcBef>
              <a:spcAft>
                <a:spcPts val="0"/>
              </a:spcAft>
              <a:buNone/>
              <a:defRPr sz="7946">
                <a:solidFill>
                  <a:schemeClr val="dk1"/>
                </a:solidFill>
                <a:latin typeface="Arial"/>
                <a:ea typeface="Arial"/>
                <a:cs typeface="Arial"/>
                <a:sym typeface="Arial"/>
              </a:defRPr>
            </a:lvl4pPr>
            <a:lvl5pPr marL="0" marR="0" lvl="4" indent="0" algn="r">
              <a:spcBef>
                <a:spcPts val="0"/>
              </a:spcBef>
              <a:spcAft>
                <a:spcPts val="0"/>
              </a:spcAft>
              <a:buNone/>
              <a:defRPr sz="7946">
                <a:solidFill>
                  <a:schemeClr val="dk1"/>
                </a:solidFill>
                <a:latin typeface="Arial"/>
                <a:ea typeface="Arial"/>
                <a:cs typeface="Arial"/>
                <a:sym typeface="Arial"/>
              </a:defRPr>
            </a:lvl5pPr>
            <a:lvl6pPr marL="0" marR="0" lvl="5" indent="0" algn="r">
              <a:spcBef>
                <a:spcPts val="0"/>
              </a:spcBef>
              <a:spcAft>
                <a:spcPts val="0"/>
              </a:spcAft>
              <a:buNone/>
              <a:defRPr sz="7946">
                <a:solidFill>
                  <a:schemeClr val="dk1"/>
                </a:solidFill>
                <a:latin typeface="Arial"/>
                <a:ea typeface="Arial"/>
                <a:cs typeface="Arial"/>
                <a:sym typeface="Arial"/>
              </a:defRPr>
            </a:lvl6pPr>
            <a:lvl7pPr marL="0" marR="0" lvl="6" indent="0" algn="r">
              <a:spcBef>
                <a:spcPts val="0"/>
              </a:spcBef>
              <a:spcAft>
                <a:spcPts val="0"/>
              </a:spcAft>
              <a:buNone/>
              <a:defRPr sz="7946">
                <a:solidFill>
                  <a:schemeClr val="dk1"/>
                </a:solidFill>
                <a:latin typeface="Arial"/>
                <a:ea typeface="Arial"/>
                <a:cs typeface="Arial"/>
                <a:sym typeface="Arial"/>
              </a:defRPr>
            </a:lvl7pPr>
            <a:lvl8pPr marL="0" marR="0" lvl="7" indent="0" algn="r">
              <a:spcBef>
                <a:spcPts val="0"/>
              </a:spcBef>
              <a:spcAft>
                <a:spcPts val="0"/>
              </a:spcAft>
              <a:buNone/>
              <a:defRPr sz="7946">
                <a:solidFill>
                  <a:schemeClr val="dk1"/>
                </a:solidFill>
                <a:latin typeface="Arial"/>
                <a:ea typeface="Arial"/>
                <a:cs typeface="Arial"/>
                <a:sym typeface="Arial"/>
              </a:defRPr>
            </a:lvl8pPr>
            <a:lvl9pPr marL="0" marR="0" lvl="8" indent="0" algn="r">
              <a:spcBef>
                <a:spcPts val="0"/>
              </a:spcBef>
              <a:spcAft>
                <a:spcPts val="0"/>
              </a:spcAft>
              <a:buNone/>
              <a:defRPr sz="7946">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3292476" y="2927350"/>
            <a:ext cx="37306250" cy="5486400"/>
          </a:xfrm>
          <a:prstGeom prst="rect">
            <a:avLst/>
          </a:prstGeom>
          <a:noFill/>
          <a:ln>
            <a:noFill/>
          </a:ln>
        </p:spPr>
        <p:txBody>
          <a:bodyPr spcFirstLastPara="1" wrap="square" lIns="421800" tIns="210900" rIns="421800" bIns="2109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3292475" y="29991052"/>
            <a:ext cx="9144000" cy="2197100"/>
          </a:xfrm>
          <a:prstGeom prst="rect">
            <a:avLst/>
          </a:prstGeom>
          <a:noFill/>
          <a:ln>
            <a:noFill/>
          </a:ln>
        </p:spPr>
        <p:txBody>
          <a:bodyPr spcFirstLastPara="1" wrap="square" lIns="421800" tIns="210900" rIns="421800" bIns="2109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14995526" y="29991052"/>
            <a:ext cx="13900150" cy="2197100"/>
          </a:xfrm>
          <a:prstGeom prst="rect">
            <a:avLst/>
          </a:prstGeom>
          <a:noFill/>
          <a:ln>
            <a:noFill/>
          </a:ln>
        </p:spPr>
        <p:txBody>
          <a:bodyPr spcFirstLastPara="1" wrap="square" lIns="421800" tIns="210900" rIns="421800" bIns="2109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31454725" y="29991052"/>
            <a:ext cx="9144000" cy="2197100"/>
          </a:xfrm>
          <a:prstGeom prst="rect">
            <a:avLst/>
          </a:prstGeom>
          <a:noFill/>
          <a:ln>
            <a:noFill/>
          </a:ln>
        </p:spPr>
        <p:txBody>
          <a:bodyPr spcFirstLastPara="1" wrap="square" lIns="421800" tIns="210900" rIns="421800" bIns="210900" anchor="t" anchorCtr="0">
            <a:noAutofit/>
          </a:bodyPr>
          <a:lstStyle>
            <a:lvl1pPr marL="0" marR="0" lvl="0" indent="0" algn="r">
              <a:spcBef>
                <a:spcPts val="0"/>
              </a:spcBef>
              <a:spcAft>
                <a:spcPts val="0"/>
              </a:spcAft>
              <a:buNone/>
              <a:defRPr sz="7946">
                <a:solidFill>
                  <a:schemeClr val="dk1"/>
                </a:solidFill>
                <a:latin typeface="Arial"/>
                <a:ea typeface="Arial"/>
                <a:cs typeface="Arial"/>
                <a:sym typeface="Arial"/>
              </a:defRPr>
            </a:lvl1pPr>
            <a:lvl2pPr marL="0" marR="0" lvl="1" indent="0" algn="r">
              <a:spcBef>
                <a:spcPts val="0"/>
              </a:spcBef>
              <a:spcAft>
                <a:spcPts val="0"/>
              </a:spcAft>
              <a:buNone/>
              <a:defRPr sz="7946">
                <a:solidFill>
                  <a:schemeClr val="dk1"/>
                </a:solidFill>
                <a:latin typeface="Arial"/>
                <a:ea typeface="Arial"/>
                <a:cs typeface="Arial"/>
                <a:sym typeface="Arial"/>
              </a:defRPr>
            </a:lvl2pPr>
            <a:lvl3pPr marL="0" marR="0" lvl="2" indent="0" algn="r">
              <a:spcBef>
                <a:spcPts val="0"/>
              </a:spcBef>
              <a:spcAft>
                <a:spcPts val="0"/>
              </a:spcAft>
              <a:buNone/>
              <a:defRPr sz="7946">
                <a:solidFill>
                  <a:schemeClr val="dk1"/>
                </a:solidFill>
                <a:latin typeface="Arial"/>
                <a:ea typeface="Arial"/>
                <a:cs typeface="Arial"/>
                <a:sym typeface="Arial"/>
              </a:defRPr>
            </a:lvl3pPr>
            <a:lvl4pPr marL="0" marR="0" lvl="3" indent="0" algn="r">
              <a:spcBef>
                <a:spcPts val="0"/>
              </a:spcBef>
              <a:spcAft>
                <a:spcPts val="0"/>
              </a:spcAft>
              <a:buNone/>
              <a:defRPr sz="7946">
                <a:solidFill>
                  <a:schemeClr val="dk1"/>
                </a:solidFill>
                <a:latin typeface="Arial"/>
                <a:ea typeface="Arial"/>
                <a:cs typeface="Arial"/>
                <a:sym typeface="Arial"/>
              </a:defRPr>
            </a:lvl4pPr>
            <a:lvl5pPr marL="0" marR="0" lvl="4" indent="0" algn="r">
              <a:spcBef>
                <a:spcPts val="0"/>
              </a:spcBef>
              <a:spcAft>
                <a:spcPts val="0"/>
              </a:spcAft>
              <a:buNone/>
              <a:defRPr sz="7946">
                <a:solidFill>
                  <a:schemeClr val="dk1"/>
                </a:solidFill>
                <a:latin typeface="Arial"/>
                <a:ea typeface="Arial"/>
                <a:cs typeface="Arial"/>
                <a:sym typeface="Arial"/>
              </a:defRPr>
            </a:lvl5pPr>
            <a:lvl6pPr marL="0" marR="0" lvl="5" indent="0" algn="r">
              <a:spcBef>
                <a:spcPts val="0"/>
              </a:spcBef>
              <a:spcAft>
                <a:spcPts val="0"/>
              </a:spcAft>
              <a:buNone/>
              <a:defRPr sz="7946">
                <a:solidFill>
                  <a:schemeClr val="dk1"/>
                </a:solidFill>
                <a:latin typeface="Arial"/>
                <a:ea typeface="Arial"/>
                <a:cs typeface="Arial"/>
                <a:sym typeface="Arial"/>
              </a:defRPr>
            </a:lvl6pPr>
            <a:lvl7pPr marL="0" marR="0" lvl="6" indent="0" algn="r">
              <a:spcBef>
                <a:spcPts val="0"/>
              </a:spcBef>
              <a:spcAft>
                <a:spcPts val="0"/>
              </a:spcAft>
              <a:buNone/>
              <a:defRPr sz="7946">
                <a:solidFill>
                  <a:schemeClr val="dk1"/>
                </a:solidFill>
                <a:latin typeface="Arial"/>
                <a:ea typeface="Arial"/>
                <a:cs typeface="Arial"/>
                <a:sym typeface="Arial"/>
              </a:defRPr>
            </a:lvl7pPr>
            <a:lvl8pPr marL="0" marR="0" lvl="7" indent="0" algn="r">
              <a:spcBef>
                <a:spcPts val="0"/>
              </a:spcBef>
              <a:spcAft>
                <a:spcPts val="0"/>
              </a:spcAft>
              <a:buNone/>
              <a:defRPr sz="7946">
                <a:solidFill>
                  <a:schemeClr val="dk1"/>
                </a:solidFill>
                <a:latin typeface="Arial"/>
                <a:ea typeface="Arial"/>
                <a:cs typeface="Arial"/>
                <a:sym typeface="Arial"/>
              </a:defRPr>
            </a:lvl8pPr>
            <a:lvl9pPr marL="0" marR="0" lvl="8" indent="0" algn="r">
              <a:spcBef>
                <a:spcPts val="0"/>
              </a:spcBef>
              <a:spcAft>
                <a:spcPts val="0"/>
              </a:spcAft>
              <a:buNone/>
              <a:defRPr sz="7946">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9"/>
          <p:cNvSpPr txBox="1">
            <a:spLocks noGrp="1"/>
          </p:cNvSpPr>
          <p:nvPr>
            <p:ph type="dt" idx="10"/>
          </p:nvPr>
        </p:nvSpPr>
        <p:spPr>
          <a:xfrm>
            <a:off x="3292475" y="29991052"/>
            <a:ext cx="9144000" cy="2197100"/>
          </a:xfrm>
          <a:prstGeom prst="rect">
            <a:avLst/>
          </a:prstGeom>
          <a:noFill/>
          <a:ln>
            <a:noFill/>
          </a:ln>
        </p:spPr>
        <p:txBody>
          <a:bodyPr spcFirstLastPara="1" wrap="square" lIns="421800" tIns="210900" rIns="421800" bIns="2109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9"/>
          <p:cNvSpPr txBox="1">
            <a:spLocks noGrp="1"/>
          </p:cNvSpPr>
          <p:nvPr>
            <p:ph type="ftr" idx="11"/>
          </p:nvPr>
        </p:nvSpPr>
        <p:spPr>
          <a:xfrm>
            <a:off x="14995526" y="29991052"/>
            <a:ext cx="13900150" cy="2197100"/>
          </a:xfrm>
          <a:prstGeom prst="rect">
            <a:avLst/>
          </a:prstGeom>
          <a:noFill/>
          <a:ln>
            <a:noFill/>
          </a:ln>
        </p:spPr>
        <p:txBody>
          <a:bodyPr spcFirstLastPara="1" wrap="square" lIns="421800" tIns="210900" rIns="421800" bIns="2109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9"/>
          <p:cNvSpPr txBox="1">
            <a:spLocks noGrp="1"/>
          </p:cNvSpPr>
          <p:nvPr>
            <p:ph type="sldNum" idx="12"/>
          </p:nvPr>
        </p:nvSpPr>
        <p:spPr>
          <a:xfrm>
            <a:off x="31454725" y="29991052"/>
            <a:ext cx="9144000" cy="2197100"/>
          </a:xfrm>
          <a:prstGeom prst="rect">
            <a:avLst/>
          </a:prstGeom>
          <a:noFill/>
          <a:ln>
            <a:noFill/>
          </a:ln>
        </p:spPr>
        <p:txBody>
          <a:bodyPr spcFirstLastPara="1" wrap="square" lIns="421800" tIns="210900" rIns="421800" bIns="210900" anchor="t" anchorCtr="0">
            <a:noAutofit/>
          </a:bodyPr>
          <a:lstStyle>
            <a:lvl1pPr marL="0" marR="0" lvl="0" indent="0" algn="r">
              <a:spcBef>
                <a:spcPts val="0"/>
              </a:spcBef>
              <a:spcAft>
                <a:spcPts val="0"/>
              </a:spcAft>
              <a:buNone/>
              <a:defRPr sz="7946">
                <a:solidFill>
                  <a:schemeClr val="dk1"/>
                </a:solidFill>
                <a:latin typeface="Arial"/>
                <a:ea typeface="Arial"/>
                <a:cs typeface="Arial"/>
                <a:sym typeface="Arial"/>
              </a:defRPr>
            </a:lvl1pPr>
            <a:lvl2pPr marL="0" marR="0" lvl="1" indent="0" algn="r">
              <a:spcBef>
                <a:spcPts val="0"/>
              </a:spcBef>
              <a:spcAft>
                <a:spcPts val="0"/>
              </a:spcAft>
              <a:buNone/>
              <a:defRPr sz="7946">
                <a:solidFill>
                  <a:schemeClr val="dk1"/>
                </a:solidFill>
                <a:latin typeface="Arial"/>
                <a:ea typeface="Arial"/>
                <a:cs typeface="Arial"/>
                <a:sym typeface="Arial"/>
              </a:defRPr>
            </a:lvl2pPr>
            <a:lvl3pPr marL="0" marR="0" lvl="2" indent="0" algn="r">
              <a:spcBef>
                <a:spcPts val="0"/>
              </a:spcBef>
              <a:spcAft>
                <a:spcPts val="0"/>
              </a:spcAft>
              <a:buNone/>
              <a:defRPr sz="7946">
                <a:solidFill>
                  <a:schemeClr val="dk1"/>
                </a:solidFill>
                <a:latin typeface="Arial"/>
                <a:ea typeface="Arial"/>
                <a:cs typeface="Arial"/>
                <a:sym typeface="Arial"/>
              </a:defRPr>
            </a:lvl3pPr>
            <a:lvl4pPr marL="0" marR="0" lvl="3" indent="0" algn="r">
              <a:spcBef>
                <a:spcPts val="0"/>
              </a:spcBef>
              <a:spcAft>
                <a:spcPts val="0"/>
              </a:spcAft>
              <a:buNone/>
              <a:defRPr sz="7946">
                <a:solidFill>
                  <a:schemeClr val="dk1"/>
                </a:solidFill>
                <a:latin typeface="Arial"/>
                <a:ea typeface="Arial"/>
                <a:cs typeface="Arial"/>
                <a:sym typeface="Arial"/>
              </a:defRPr>
            </a:lvl4pPr>
            <a:lvl5pPr marL="0" marR="0" lvl="4" indent="0" algn="r">
              <a:spcBef>
                <a:spcPts val="0"/>
              </a:spcBef>
              <a:spcAft>
                <a:spcPts val="0"/>
              </a:spcAft>
              <a:buNone/>
              <a:defRPr sz="7946">
                <a:solidFill>
                  <a:schemeClr val="dk1"/>
                </a:solidFill>
                <a:latin typeface="Arial"/>
                <a:ea typeface="Arial"/>
                <a:cs typeface="Arial"/>
                <a:sym typeface="Arial"/>
              </a:defRPr>
            </a:lvl5pPr>
            <a:lvl6pPr marL="0" marR="0" lvl="5" indent="0" algn="r">
              <a:spcBef>
                <a:spcPts val="0"/>
              </a:spcBef>
              <a:spcAft>
                <a:spcPts val="0"/>
              </a:spcAft>
              <a:buNone/>
              <a:defRPr sz="7946">
                <a:solidFill>
                  <a:schemeClr val="dk1"/>
                </a:solidFill>
                <a:latin typeface="Arial"/>
                <a:ea typeface="Arial"/>
                <a:cs typeface="Arial"/>
                <a:sym typeface="Arial"/>
              </a:defRPr>
            </a:lvl6pPr>
            <a:lvl7pPr marL="0" marR="0" lvl="6" indent="0" algn="r">
              <a:spcBef>
                <a:spcPts val="0"/>
              </a:spcBef>
              <a:spcAft>
                <a:spcPts val="0"/>
              </a:spcAft>
              <a:buNone/>
              <a:defRPr sz="7946">
                <a:solidFill>
                  <a:schemeClr val="dk1"/>
                </a:solidFill>
                <a:latin typeface="Arial"/>
                <a:ea typeface="Arial"/>
                <a:cs typeface="Arial"/>
                <a:sym typeface="Arial"/>
              </a:defRPr>
            </a:lvl7pPr>
            <a:lvl8pPr marL="0" marR="0" lvl="7" indent="0" algn="r">
              <a:spcBef>
                <a:spcPts val="0"/>
              </a:spcBef>
              <a:spcAft>
                <a:spcPts val="0"/>
              </a:spcAft>
              <a:buNone/>
              <a:defRPr sz="7946">
                <a:solidFill>
                  <a:schemeClr val="dk1"/>
                </a:solidFill>
                <a:latin typeface="Arial"/>
                <a:ea typeface="Arial"/>
                <a:cs typeface="Arial"/>
                <a:sym typeface="Arial"/>
              </a:defRPr>
            </a:lvl8pPr>
            <a:lvl9pPr marL="0" marR="0" lvl="8" indent="0" algn="r">
              <a:spcBef>
                <a:spcPts val="0"/>
              </a:spcBef>
              <a:spcAft>
                <a:spcPts val="0"/>
              </a:spcAft>
              <a:buNone/>
              <a:defRPr sz="7946">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0"/>
          <p:cNvSpPr txBox="1">
            <a:spLocks noGrp="1"/>
          </p:cNvSpPr>
          <p:nvPr>
            <p:ph type="title"/>
          </p:nvPr>
        </p:nvSpPr>
        <p:spPr>
          <a:xfrm>
            <a:off x="2194283" y="1310557"/>
            <a:ext cx="14439900" cy="5577320"/>
          </a:xfrm>
          <a:prstGeom prst="rect">
            <a:avLst/>
          </a:prstGeom>
          <a:noFill/>
          <a:ln>
            <a:noFill/>
          </a:ln>
        </p:spPr>
        <p:txBody>
          <a:bodyPr spcFirstLastPara="1" wrap="square" lIns="421800" tIns="210900" rIns="421800" bIns="210900" anchor="b" anchorCtr="0">
            <a:noAutofit/>
          </a:bodyPr>
          <a:lstStyle>
            <a:lvl1pPr lvl="0" algn="l">
              <a:spcBef>
                <a:spcPts val="0"/>
              </a:spcBef>
              <a:spcAft>
                <a:spcPts val="0"/>
              </a:spcAft>
              <a:buSzPts val="1400"/>
              <a:buNone/>
              <a:defRPr sz="2078"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0" name="Google Shape;60;p10"/>
          <p:cNvSpPr txBox="1">
            <a:spLocks noGrp="1"/>
          </p:cNvSpPr>
          <p:nvPr>
            <p:ph type="body" idx="1"/>
          </p:nvPr>
        </p:nvSpPr>
        <p:spPr>
          <a:xfrm>
            <a:off x="17160523" y="1310557"/>
            <a:ext cx="24536400" cy="28094420"/>
          </a:xfrm>
          <a:prstGeom prst="rect">
            <a:avLst/>
          </a:prstGeom>
          <a:noFill/>
          <a:ln>
            <a:noFill/>
          </a:ln>
        </p:spPr>
        <p:txBody>
          <a:bodyPr spcFirstLastPara="1" wrap="square" lIns="421800" tIns="210900" rIns="421800" bIns="210900" anchor="t" anchorCtr="0">
            <a:noAutofit/>
          </a:bodyPr>
          <a:lstStyle>
            <a:lvl1pPr marL="558794" lvl="0" indent="-488945" algn="l">
              <a:spcBef>
                <a:spcPts val="660"/>
              </a:spcBef>
              <a:spcAft>
                <a:spcPts val="0"/>
              </a:spcAft>
              <a:buClr>
                <a:schemeClr val="dk1"/>
              </a:buClr>
              <a:buSzPts val="2700"/>
              <a:buFont typeface="Arial"/>
              <a:buChar char="•"/>
              <a:defRPr sz="3300"/>
            </a:lvl1pPr>
            <a:lvl2pPr marL="1117586" lvl="1" indent="-473422" algn="l">
              <a:spcBef>
                <a:spcPts val="611"/>
              </a:spcBef>
              <a:spcAft>
                <a:spcPts val="0"/>
              </a:spcAft>
              <a:buClr>
                <a:schemeClr val="dk1"/>
              </a:buClr>
              <a:buSzPts val="2500"/>
              <a:buFont typeface="Arial"/>
              <a:buChar char="–"/>
              <a:defRPr sz="3056"/>
            </a:lvl2pPr>
            <a:lvl3pPr marL="1676380" lvl="2" indent="-450141" algn="l">
              <a:spcBef>
                <a:spcPts val="538"/>
              </a:spcBef>
              <a:spcAft>
                <a:spcPts val="0"/>
              </a:spcAft>
              <a:buClr>
                <a:schemeClr val="dk1"/>
              </a:buClr>
              <a:buSzPts val="2200"/>
              <a:buFont typeface="Arial"/>
              <a:buChar char="•"/>
              <a:defRPr sz="2689"/>
            </a:lvl3pPr>
            <a:lvl4pPr marL="2235172" lvl="3" indent="-411333" algn="l">
              <a:spcBef>
                <a:spcPts val="416"/>
              </a:spcBef>
              <a:spcAft>
                <a:spcPts val="0"/>
              </a:spcAft>
              <a:buClr>
                <a:schemeClr val="dk1"/>
              </a:buClr>
              <a:buSzPts val="1700"/>
              <a:buFont typeface="Arial"/>
              <a:buChar char="–"/>
              <a:defRPr sz="2078"/>
            </a:lvl4pPr>
            <a:lvl5pPr marL="2793965" lvl="4" indent="-411333" algn="l">
              <a:spcBef>
                <a:spcPts val="416"/>
              </a:spcBef>
              <a:spcAft>
                <a:spcPts val="0"/>
              </a:spcAft>
              <a:buClr>
                <a:schemeClr val="dk1"/>
              </a:buClr>
              <a:buSzPts val="1700"/>
              <a:buFont typeface="Arial"/>
              <a:buChar char="»"/>
              <a:defRPr sz="2078"/>
            </a:lvl5pPr>
            <a:lvl6pPr marL="3352758" lvl="5" indent="-411333" algn="l">
              <a:spcBef>
                <a:spcPts val="416"/>
              </a:spcBef>
              <a:spcAft>
                <a:spcPts val="0"/>
              </a:spcAft>
              <a:buClr>
                <a:schemeClr val="dk1"/>
              </a:buClr>
              <a:buSzPts val="1700"/>
              <a:buFont typeface="Arial"/>
              <a:buChar char="»"/>
              <a:defRPr sz="2078"/>
            </a:lvl6pPr>
            <a:lvl7pPr marL="3911553" lvl="6" indent="-411333" algn="l">
              <a:spcBef>
                <a:spcPts val="416"/>
              </a:spcBef>
              <a:spcAft>
                <a:spcPts val="0"/>
              </a:spcAft>
              <a:buClr>
                <a:schemeClr val="dk1"/>
              </a:buClr>
              <a:buSzPts val="1700"/>
              <a:buFont typeface="Arial"/>
              <a:buChar char="»"/>
              <a:defRPr sz="2078"/>
            </a:lvl7pPr>
            <a:lvl8pPr marL="4470346" lvl="7" indent="-411333" algn="l">
              <a:spcBef>
                <a:spcPts val="416"/>
              </a:spcBef>
              <a:spcAft>
                <a:spcPts val="0"/>
              </a:spcAft>
              <a:buClr>
                <a:schemeClr val="dk1"/>
              </a:buClr>
              <a:buSzPts val="1700"/>
              <a:buFont typeface="Arial"/>
              <a:buChar char="»"/>
              <a:defRPr sz="2078"/>
            </a:lvl8pPr>
            <a:lvl9pPr marL="5029139" lvl="8" indent="-411333" algn="l">
              <a:spcBef>
                <a:spcPts val="416"/>
              </a:spcBef>
              <a:spcAft>
                <a:spcPts val="0"/>
              </a:spcAft>
              <a:buClr>
                <a:schemeClr val="dk1"/>
              </a:buClr>
              <a:buSzPts val="1700"/>
              <a:buFont typeface="Arial"/>
              <a:buChar char="»"/>
              <a:defRPr sz="2078"/>
            </a:lvl9pPr>
          </a:lstStyle>
          <a:p>
            <a:endParaRPr/>
          </a:p>
        </p:txBody>
      </p:sp>
      <p:sp>
        <p:nvSpPr>
          <p:cNvPr id="61" name="Google Shape;61;p10"/>
          <p:cNvSpPr txBox="1">
            <a:spLocks noGrp="1"/>
          </p:cNvSpPr>
          <p:nvPr>
            <p:ph type="body" idx="2"/>
          </p:nvPr>
        </p:nvSpPr>
        <p:spPr>
          <a:xfrm>
            <a:off x="2194283" y="6887875"/>
            <a:ext cx="14439900" cy="22517100"/>
          </a:xfrm>
          <a:prstGeom prst="rect">
            <a:avLst/>
          </a:prstGeom>
          <a:noFill/>
          <a:ln>
            <a:noFill/>
          </a:ln>
        </p:spPr>
        <p:txBody>
          <a:bodyPr spcFirstLastPara="1" wrap="square" lIns="421800" tIns="210900" rIns="421800" bIns="210900" anchor="t" anchorCtr="0">
            <a:noAutofit/>
          </a:bodyPr>
          <a:lstStyle>
            <a:lvl1pPr marL="558794" lvl="0" indent="-279396" algn="l">
              <a:spcBef>
                <a:spcPts val="293"/>
              </a:spcBef>
              <a:spcAft>
                <a:spcPts val="0"/>
              </a:spcAft>
              <a:buClr>
                <a:schemeClr val="dk1"/>
              </a:buClr>
              <a:buSzPts val="1200"/>
              <a:buFont typeface="Arial"/>
              <a:buNone/>
              <a:defRPr sz="1467"/>
            </a:lvl1pPr>
            <a:lvl2pPr marL="1117586" lvl="1" indent="-279396" algn="l">
              <a:spcBef>
                <a:spcPts val="293"/>
              </a:spcBef>
              <a:spcAft>
                <a:spcPts val="0"/>
              </a:spcAft>
              <a:buClr>
                <a:schemeClr val="dk1"/>
              </a:buClr>
              <a:buSzPts val="1200"/>
              <a:buFont typeface="Arial"/>
              <a:buNone/>
              <a:defRPr sz="1467"/>
            </a:lvl2pPr>
            <a:lvl3pPr marL="1676380" lvl="2" indent="-279396" algn="l">
              <a:spcBef>
                <a:spcPts val="220"/>
              </a:spcBef>
              <a:spcAft>
                <a:spcPts val="0"/>
              </a:spcAft>
              <a:buClr>
                <a:schemeClr val="dk1"/>
              </a:buClr>
              <a:buSzPts val="900"/>
              <a:buFont typeface="Arial"/>
              <a:buNone/>
              <a:defRPr sz="1100"/>
            </a:lvl3pPr>
            <a:lvl4pPr marL="2235172" lvl="3" indent="-279396" algn="l">
              <a:spcBef>
                <a:spcPts val="196"/>
              </a:spcBef>
              <a:spcAft>
                <a:spcPts val="0"/>
              </a:spcAft>
              <a:buClr>
                <a:schemeClr val="dk1"/>
              </a:buClr>
              <a:buSzPts val="800"/>
              <a:buFont typeface="Arial"/>
              <a:buNone/>
              <a:defRPr sz="978"/>
            </a:lvl4pPr>
            <a:lvl5pPr marL="2793965" lvl="4" indent="-279396" algn="l">
              <a:spcBef>
                <a:spcPts val="196"/>
              </a:spcBef>
              <a:spcAft>
                <a:spcPts val="0"/>
              </a:spcAft>
              <a:buClr>
                <a:schemeClr val="dk1"/>
              </a:buClr>
              <a:buSzPts val="800"/>
              <a:buFont typeface="Arial"/>
              <a:buNone/>
              <a:defRPr sz="978"/>
            </a:lvl5pPr>
            <a:lvl6pPr marL="3352758" lvl="5" indent="-279396" algn="l">
              <a:spcBef>
                <a:spcPts val="196"/>
              </a:spcBef>
              <a:spcAft>
                <a:spcPts val="0"/>
              </a:spcAft>
              <a:buClr>
                <a:schemeClr val="dk1"/>
              </a:buClr>
              <a:buSzPts val="800"/>
              <a:buFont typeface="Arial"/>
              <a:buNone/>
              <a:defRPr sz="978"/>
            </a:lvl6pPr>
            <a:lvl7pPr marL="3911553" lvl="6" indent="-279396" algn="l">
              <a:spcBef>
                <a:spcPts val="196"/>
              </a:spcBef>
              <a:spcAft>
                <a:spcPts val="0"/>
              </a:spcAft>
              <a:buClr>
                <a:schemeClr val="dk1"/>
              </a:buClr>
              <a:buSzPts val="800"/>
              <a:buFont typeface="Arial"/>
              <a:buNone/>
              <a:defRPr sz="978"/>
            </a:lvl7pPr>
            <a:lvl8pPr marL="4470346" lvl="7" indent="-279396" algn="l">
              <a:spcBef>
                <a:spcPts val="196"/>
              </a:spcBef>
              <a:spcAft>
                <a:spcPts val="0"/>
              </a:spcAft>
              <a:buClr>
                <a:schemeClr val="dk1"/>
              </a:buClr>
              <a:buSzPts val="800"/>
              <a:buFont typeface="Arial"/>
              <a:buNone/>
              <a:defRPr sz="978"/>
            </a:lvl8pPr>
            <a:lvl9pPr marL="5029139" lvl="8" indent="-279396" algn="l">
              <a:spcBef>
                <a:spcPts val="196"/>
              </a:spcBef>
              <a:spcAft>
                <a:spcPts val="0"/>
              </a:spcAft>
              <a:buClr>
                <a:schemeClr val="dk1"/>
              </a:buClr>
              <a:buSzPts val="800"/>
              <a:buFont typeface="Arial"/>
              <a:buNone/>
              <a:defRPr sz="978"/>
            </a:lvl9pPr>
          </a:lstStyle>
          <a:p>
            <a:endParaRPr/>
          </a:p>
        </p:txBody>
      </p:sp>
      <p:sp>
        <p:nvSpPr>
          <p:cNvPr id="62" name="Google Shape;62;p10"/>
          <p:cNvSpPr txBox="1">
            <a:spLocks noGrp="1"/>
          </p:cNvSpPr>
          <p:nvPr>
            <p:ph type="dt" idx="10"/>
          </p:nvPr>
        </p:nvSpPr>
        <p:spPr>
          <a:xfrm>
            <a:off x="3292475" y="29991052"/>
            <a:ext cx="9144000" cy="2197100"/>
          </a:xfrm>
          <a:prstGeom prst="rect">
            <a:avLst/>
          </a:prstGeom>
          <a:noFill/>
          <a:ln>
            <a:noFill/>
          </a:ln>
        </p:spPr>
        <p:txBody>
          <a:bodyPr spcFirstLastPara="1" wrap="square" lIns="421800" tIns="210900" rIns="421800" bIns="2109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0"/>
          <p:cNvSpPr txBox="1">
            <a:spLocks noGrp="1"/>
          </p:cNvSpPr>
          <p:nvPr>
            <p:ph type="ftr" idx="11"/>
          </p:nvPr>
        </p:nvSpPr>
        <p:spPr>
          <a:xfrm>
            <a:off x="14995526" y="29991052"/>
            <a:ext cx="13900150" cy="2197100"/>
          </a:xfrm>
          <a:prstGeom prst="rect">
            <a:avLst/>
          </a:prstGeom>
          <a:noFill/>
          <a:ln>
            <a:noFill/>
          </a:ln>
        </p:spPr>
        <p:txBody>
          <a:bodyPr spcFirstLastPara="1" wrap="square" lIns="421800" tIns="210900" rIns="421800" bIns="2109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0"/>
          <p:cNvSpPr txBox="1">
            <a:spLocks noGrp="1"/>
          </p:cNvSpPr>
          <p:nvPr>
            <p:ph type="sldNum" idx="12"/>
          </p:nvPr>
        </p:nvSpPr>
        <p:spPr>
          <a:xfrm>
            <a:off x="31454725" y="29991052"/>
            <a:ext cx="9144000" cy="2197100"/>
          </a:xfrm>
          <a:prstGeom prst="rect">
            <a:avLst/>
          </a:prstGeom>
          <a:noFill/>
          <a:ln>
            <a:noFill/>
          </a:ln>
        </p:spPr>
        <p:txBody>
          <a:bodyPr spcFirstLastPara="1" wrap="square" lIns="421800" tIns="210900" rIns="421800" bIns="210900" anchor="t" anchorCtr="0">
            <a:noAutofit/>
          </a:bodyPr>
          <a:lstStyle>
            <a:lvl1pPr marL="0" marR="0" lvl="0" indent="0" algn="r">
              <a:spcBef>
                <a:spcPts val="0"/>
              </a:spcBef>
              <a:spcAft>
                <a:spcPts val="0"/>
              </a:spcAft>
              <a:buNone/>
              <a:defRPr sz="7946">
                <a:solidFill>
                  <a:schemeClr val="dk1"/>
                </a:solidFill>
                <a:latin typeface="Arial"/>
                <a:ea typeface="Arial"/>
                <a:cs typeface="Arial"/>
                <a:sym typeface="Arial"/>
              </a:defRPr>
            </a:lvl1pPr>
            <a:lvl2pPr marL="0" marR="0" lvl="1" indent="0" algn="r">
              <a:spcBef>
                <a:spcPts val="0"/>
              </a:spcBef>
              <a:spcAft>
                <a:spcPts val="0"/>
              </a:spcAft>
              <a:buNone/>
              <a:defRPr sz="7946">
                <a:solidFill>
                  <a:schemeClr val="dk1"/>
                </a:solidFill>
                <a:latin typeface="Arial"/>
                <a:ea typeface="Arial"/>
                <a:cs typeface="Arial"/>
                <a:sym typeface="Arial"/>
              </a:defRPr>
            </a:lvl2pPr>
            <a:lvl3pPr marL="0" marR="0" lvl="2" indent="0" algn="r">
              <a:spcBef>
                <a:spcPts val="0"/>
              </a:spcBef>
              <a:spcAft>
                <a:spcPts val="0"/>
              </a:spcAft>
              <a:buNone/>
              <a:defRPr sz="7946">
                <a:solidFill>
                  <a:schemeClr val="dk1"/>
                </a:solidFill>
                <a:latin typeface="Arial"/>
                <a:ea typeface="Arial"/>
                <a:cs typeface="Arial"/>
                <a:sym typeface="Arial"/>
              </a:defRPr>
            </a:lvl3pPr>
            <a:lvl4pPr marL="0" marR="0" lvl="3" indent="0" algn="r">
              <a:spcBef>
                <a:spcPts val="0"/>
              </a:spcBef>
              <a:spcAft>
                <a:spcPts val="0"/>
              </a:spcAft>
              <a:buNone/>
              <a:defRPr sz="7946">
                <a:solidFill>
                  <a:schemeClr val="dk1"/>
                </a:solidFill>
                <a:latin typeface="Arial"/>
                <a:ea typeface="Arial"/>
                <a:cs typeface="Arial"/>
                <a:sym typeface="Arial"/>
              </a:defRPr>
            </a:lvl4pPr>
            <a:lvl5pPr marL="0" marR="0" lvl="4" indent="0" algn="r">
              <a:spcBef>
                <a:spcPts val="0"/>
              </a:spcBef>
              <a:spcAft>
                <a:spcPts val="0"/>
              </a:spcAft>
              <a:buNone/>
              <a:defRPr sz="7946">
                <a:solidFill>
                  <a:schemeClr val="dk1"/>
                </a:solidFill>
                <a:latin typeface="Arial"/>
                <a:ea typeface="Arial"/>
                <a:cs typeface="Arial"/>
                <a:sym typeface="Arial"/>
              </a:defRPr>
            </a:lvl5pPr>
            <a:lvl6pPr marL="0" marR="0" lvl="5" indent="0" algn="r">
              <a:spcBef>
                <a:spcPts val="0"/>
              </a:spcBef>
              <a:spcAft>
                <a:spcPts val="0"/>
              </a:spcAft>
              <a:buNone/>
              <a:defRPr sz="7946">
                <a:solidFill>
                  <a:schemeClr val="dk1"/>
                </a:solidFill>
                <a:latin typeface="Arial"/>
                <a:ea typeface="Arial"/>
                <a:cs typeface="Arial"/>
                <a:sym typeface="Arial"/>
              </a:defRPr>
            </a:lvl6pPr>
            <a:lvl7pPr marL="0" marR="0" lvl="6" indent="0" algn="r">
              <a:spcBef>
                <a:spcPts val="0"/>
              </a:spcBef>
              <a:spcAft>
                <a:spcPts val="0"/>
              </a:spcAft>
              <a:buNone/>
              <a:defRPr sz="7946">
                <a:solidFill>
                  <a:schemeClr val="dk1"/>
                </a:solidFill>
                <a:latin typeface="Arial"/>
                <a:ea typeface="Arial"/>
                <a:cs typeface="Arial"/>
                <a:sym typeface="Arial"/>
              </a:defRPr>
            </a:lvl7pPr>
            <a:lvl8pPr marL="0" marR="0" lvl="7" indent="0" algn="r">
              <a:spcBef>
                <a:spcPts val="0"/>
              </a:spcBef>
              <a:spcAft>
                <a:spcPts val="0"/>
              </a:spcAft>
              <a:buNone/>
              <a:defRPr sz="7946">
                <a:solidFill>
                  <a:schemeClr val="dk1"/>
                </a:solidFill>
                <a:latin typeface="Arial"/>
                <a:ea typeface="Arial"/>
                <a:cs typeface="Arial"/>
                <a:sym typeface="Arial"/>
              </a:defRPr>
            </a:lvl8pPr>
            <a:lvl9pPr marL="0" marR="0" lvl="8" indent="0" algn="r">
              <a:spcBef>
                <a:spcPts val="0"/>
              </a:spcBef>
              <a:spcAft>
                <a:spcPts val="0"/>
              </a:spcAft>
              <a:buNone/>
              <a:defRPr sz="7946">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1"/>
          <p:cNvSpPr txBox="1">
            <a:spLocks noGrp="1"/>
          </p:cNvSpPr>
          <p:nvPr>
            <p:ph type="title"/>
          </p:nvPr>
        </p:nvSpPr>
        <p:spPr>
          <a:xfrm>
            <a:off x="8603552" y="23043145"/>
            <a:ext cx="26334156" cy="2719820"/>
          </a:xfrm>
          <a:prstGeom prst="rect">
            <a:avLst/>
          </a:prstGeom>
          <a:noFill/>
          <a:ln>
            <a:noFill/>
          </a:ln>
        </p:spPr>
        <p:txBody>
          <a:bodyPr spcFirstLastPara="1" wrap="square" lIns="421800" tIns="210900" rIns="421800" bIns="210900" anchor="b" anchorCtr="0">
            <a:noAutofit/>
          </a:bodyPr>
          <a:lstStyle>
            <a:lvl1pPr lvl="0" algn="l">
              <a:spcBef>
                <a:spcPts val="0"/>
              </a:spcBef>
              <a:spcAft>
                <a:spcPts val="0"/>
              </a:spcAft>
              <a:buSzPts val="1400"/>
              <a:buNone/>
              <a:defRPr sz="2078"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7" name="Google Shape;67;p11"/>
          <p:cNvSpPr>
            <a:spLocks noGrp="1"/>
          </p:cNvSpPr>
          <p:nvPr>
            <p:ph type="pic" idx="2"/>
          </p:nvPr>
        </p:nvSpPr>
        <p:spPr>
          <a:xfrm>
            <a:off x="8603552" y="2941933"/>
            <a:ext cx="26334156" cy="19750520"/>
          </a:xfrm>
          <a:prstGeom prst="rect">
            <a:avLst/>
          </a:prstGeom>
          <a:noFill/>
          <a:ln>
            <a:noFill/>
          </a:ln>
        </p:spPr>
      </p:sp>
      <p:sp>
        <p:nvSpPr>
          <p:cNvPr id="68" name="Google Shape;68;p11"/>
          <p:cNvSpPr txBox="1">
            <a:spLocks noGrp="1"/>
          </p:cNvSpPr>
          <p:nvPr>
            <p:ph type="body" idx="1"/>
          </p:nvPr>
        </p:nvSpPr>
        <p:spPr>
          <a:xfrm>
            <a:off x="8603552" y="25762970"/>
            <a:ext cx="26334156" cy="3864119"/>
          </a:xfrm>
          <a:prstGeom prst="rect">
            <a:avLst/>
          </a:prstGeom>
          <a:noFill/>
          <a:ln>
            <a:noFill/>
          </a:ln>
        </p:spPr>
        <p:txBody>
          <a:bodyPr spcFirstLastPara="1" wrap="square" lIns="421800" tIns="210900" rIns="421800" bIns="210900" anchor="t" anchorCtr="0">
            <a:noAutofit/>
          </a:bodyPr>
          <a:lstStyle>
            <a:lvl1pPr marL="558794" lvl="0" indent="-279396" algn="l">
              <a:spcBef>
                <a:spcPts val="293"/>
              </a:spcBef>
              <a:spcAft>
                <a:spcPts val="0"/>
              </a:spcAft>
              <a:buClr>
                <a:schemeClr val="dk1"/>
              </a:buClr>
              <a:buSzPts val="1200"/>
              <a:buFont typeface="Arial"/>
              <a:buNone/>
              <a:defRPr sz="1467"/>
            </a:lvl1pPr>
            <a:lvl2pPr marL="1117586" lvl="1" indent="-279396" algn="l">
              <a:spcBef>
                <a:spcPts val="293"/>
              </a:spcBef>
              <a:spcAft>
                <a:spcPts val="0"/>
              </a:spcAft>
              <a:buClr>
                <a:schemeClr val="dk1"/>
              </a:buClr>
              <a:buSzPts val="1200"/>
              <a:buFont typeface="Arial"/>
              <a:buNone/>
              <a:defRPr sz="1467"/>
            </a:lvl2pPr>
            <a:lvl3pPr marL="1676380" lvl="2" indent="-279396" algn="l">
              <a:spcBef>
                <a:spcPts val="220"/>
              </a:spcBef>
              <a:spcAft>
                <a:spcPts val="0"/>
              </a:spcAft>
              <a:buClr>
                <a:schemeClr val="dk1"/>
              </a:buClr>
              <a:buSzPts val="900"/>
              <a:buFont typeface="Arial"/>
              <a:buNone/>
              <a:defRPr sz="1100"/>
            </a:lvl3pPr>
            <a:lvl4pPr marL="2235172" lvl="3" indent="-279396" algn="l">
              <a:spcBef>
                <a:spcPts val="196"/>
              </a:spcBef>
              <a:spcAft>
                <a:spcPts val="0"/>
              </a:spcAft>
              <a:buClr>
                <a:schemeClr val="dk1"/>
              </a:buClr>
              <a:buSzPts val="800"/>
              <a:buFont typeface="Arial"/>
              <a:buNone/>
              <a:defRPr sz="978"/>
            </a:lvl4pPr>
            <a:lvl5pPr marL="2793965" lvl="4" indent="-279396" algn="l">
              <a:spcBef>
                <a:spcPts val="196"/>
              </a:spcBef>
              <a:spcAft>
                <a:spcPts val="0"/>
              </a:spcAft>
              <a:buClr>
                <a:schemeClr val="dk1"/>
              </a:buClr>
              <a:buSzPts val="800"/>
              <a:buFont typeface="Arial"/>
              <a:buNone/>
              <a:defRPr sz="978"/>
            </a:lvl5pPr>
            <a:lvl6pPr marL="3352758" lvl="5" indent="-279396" algn="l">
              <a:spcBef>
                <a:spcPts val="196"/>
              </a:spcBef>
              <a:spcAft>
                <a:spcPts val="0"/>
              </a:spcAft>
              <a:buClr>
                <a:schemeClr val="dk1"/>
              </a:buClr>
              <a:buSzPts val="800"/>
              <a:buFont typeface="Arial"/>
              <a:buNone/>
              <a:defRPr sz="978"/>
            </a:lvl6pPr>
            <a:lvl7pPr marL="3911553" lvl="6" indent="-279396" algn="l">
              <a:spcBef>
                <a:spcPts val="196"/>
              </a:spcBef>
              <a:spcAft>
                <a:spcPts val="0"/>
              </a:spcAft>
              <a:buClr>
                <a:schemeClr val="dk1"/>
              </a:buClr>
              <a:buSzPts val="800"/>
              <a:buFont typeface="Arial"/>
              <a:buNone/>
              <a:defRPr sz="978"/>
            </a:lvl7pPr>
            <a:lvl8pPr marL="4470346" lvl="7" indent="-279396" algn="l">
              <a:spcBef>
                <a:spcPts val="196"/>
              </a:spcBef>
              <a:spcAft>
                <a:spcPts val="0"/>
              </a:spcAft>
              <a:buClr>
                <a:schemeClr val="dk1"/>
              </a:buClr>
              <a:buSzPts val="800"/>
              <a:buFont typeface="Arial"/>
              <a:buNone/>
              <a:defRPr sz="978"/>
            </a:lvl8pPr>
            <a:lvl9pPr marL="5029139" lvl="8" indent="-279396" algn="l">
              <a:spcBef>
                <a:spcPts val="196"/>
              </a:spcBef>
              <a:spcAft>
                <a:spcPts val="0"/>
              </a:spcAft>
              <a:buClr>
                <a:schemeClr val="dk1"/>
              </a:buClr>
              <a:buSzPts val="800"/>
              <a:buFont typeface="Arial"/>
              <a:buNone/>
              <a:defRPr sz="978"/>
            </a:lvl9pPr>
          </a:lstStyle>
          <a:p>
            <a:endParaRPr/>
          </a:p>
        </p:txBody>
      </p:sp>
      <p:sp>
        <p:nvSpPr>
          <p:cNvPr id="69" name="Google Shape;69;p11"/>
          <p:cNvSpPr txBox="1">
            <a:spLocks noGrp="1"/>
          </p:cNvSpPr>
          <p:nvPr>
            <p:ph type="dt" idx="10"/>
          </p:nvPr>
        </p:nvSpPr>
        <p:spPr>
          <a:xfrm>
            <a:off x="3292475" y="29991052"/>
            <a:ext cx="9144000" cy="2197100"/>
          </a:xfrm>
          <a:prstGeom prst="rect">
            <a:avLst/>
          </a:prstGeom>
          <a:noFill/>
          <a:ln>
            <a:noFill/>
          </a:ln>
        </p:spPr>
        <p:txBody>
          <a:bodyPr spcFirstLastPara="1" wrap="square" lIns="421800" tIns="210900" rIns="421800" bIns="2109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1"/>
          <p:cNvSpPr txBox="1">
            <a:spLocks noGrp="1"/>
          </p:cNvSpPr>
          <p:nvPr>
            <p:ph type="ftr" idx="11"/>
          </p:nvPr>
        </p:nvSpPr>
        <p:spPr>
          <a:xfrm>
            <a:off x="14995526" y="29991052"/>
            <a:ext cx="13900150" cy="2197100"/>
          </a:xfrm>
          <a:prstGeom prst="rect">
            <a:avLst/>
          </a:prstGeom>
          <a:noFill/>
          <a:ln>
            <a:noFill/>
          </a:ln>
        </p:spPr>
        <p:txBody>
          <a:bodyPr spcFirstLastPara="1" wrap="square" lIns="421800" tIns="210900" rIns="421800" bIns="2109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1"/>
          <p:cNvSpPr txBox="1">
            <a:spLocks noGrp="1"/>
          </p:cNvSpPr>
          <p:nvPr>
            <p:ph type="sldNum" idx="12"/>
          </p:nvPr>
        </p:nvSpPr>
        <p:spPr>
          <a:xfrm>
            <a:off x="31454725" y="29991052"/>
            <a:ext cx="9144000" cy="2197100"/>
          </a:xfrm>
          <a:prstGeom prst="rect">
            <a:avLst/>
          </a:prstGeom>
          <a:noFill/>
          <a:ln>
            <a:noFill/>
          </a:ln>
        </p:spPr>
        <p:txBody>
          <a:bodyPr spcFirstLastPara="1" wrap="square" lIns="421800" tIns="210900" rIns="421800" bIns="210900" anchor="t" anchorCtr="0">
            <a:noAutofit/>
          </a:bodyPr>
          <a:lstStyle>
            <a:lvl1pPr marL="0" marR="0" lvl="0" indent="0" algn="r">
              <a:spcBef>
                <a:spcPts val="0"/>
              </a:spcBef>
              <a:spcAft>
                <a:spcPts val="0"/>
              </a:spcAft>
              <a:buNone/>
              <a:defRPr sz="7946">
                <a:solidFill>
                  <a:schemeClr val="dk1"/>
                </a:solidFill>
                <a:latin typeface="Arial"/>
                <a:ea typeface="Arial"/>
                <a:cs typeface="Arial"/>
                <a:sym typeface="Arial"/>
              </a:defRPr>
            </a:lvl1pPr>
            <a:lvl2pPr marL="0" marR="0" lvl="1" indent="0" algn="r">
              <a:spcBef>
                <a:spcPts val="0"/>
              </a:spcBef>
              <a:spcAft>
                <a:spcPts val="0"/>
              </a:spcAft>
              <a:buNone/>
              <a:defRPr sz="7946">
                <a:solidFill>
                  <a:schemeClr val="dk1"/>
                </a:solidFill>
                <a:latin typeface="Arial"/>
                <a:ea typeface="Arial"/>
                <a:cs typeface="Arial"/>
                <a:sym typeface="Arial"/>
              </a:defRPr>
            </a:lvl2pPr>
            <a:lvl3pPr marL="0" marR="0" lvl="2" indent="0" algn="r">
              <a:spcBef>
                <a:spcPts val="0"/>
              </a:spcBef>
              <a:spcAft>
                <a:spcPts val="0"/>
              </a:spcAft>
              <a:buNone/>
              <a:defRPr sz="7946">
                <a:solidFill>
                  <a:schemeClr val="dk1"/>
                </a:solidFill>
                <a:latin typeface="Arial"/>
                <a:ea typeface="Arial"/>
                <a:cs typeface="Arial"/>
                <a:sym typeface="Arial"/>
              </a:defRPr>
            </a:lvl3pPr>
            <a:lvl4pPr marL="0" marR="0" lvl="3" indent="0" algn="r">
              <a:spcBef>
                <a:spcPts val="0"/>
              </a:spcBef>
              <a:spcAft>
                <a:spcPts val="0"/>
              </a:spcAft>
              <a:buNone/>
              <a:defRPr sz="7946">
                <a:solidFill>
                  <a:schemeClr val="dk1"/>
                </a:solidFill>
                <a:latin typeface="Arial"/>
                <a:ea typeface="Arial"/>
                <a:cs typeface="Arial"/>
                <a:sym typeface="Arial"/>
              </a:defRPr>
            </a:lvl4pPr>
            <a:lvl5pPr marL="0" marR="0" lvl="4" indent="0" algn="r">
              <a:spcBef>
                <a:spcPts val="0"/>
              </a:spcBef>
              <a:spcAft>
                <a:spcPts val="0"/>
              </a:spcAft>
              <a:buNone/>
              <a:defRPr sz="7946">
                <a:solidFill>
                  <a:schemeClr val="dk1"/>
                </a:solidFill>
                <a:latin typeface="Arial"/>
                <a:ea typeface="Arial"/>
                <a:cs typeface="Arial"/>
                <a:sym typeface="Arial"/>
              </a:defRPr>
            </a:lvl5pPr>
            <a:lvl6pPr marL="0" marR="0" lvl="5" indent="0" algn="r">
              <a:spcBef>
                <a:spcPts val="0"/>
              </a:spcBef>
              <a:spcAft>
                <a:spcPts val="0"/>
              </a:spcAft>
              <a:buNone/>
              <a:defRPr sz="7946">
                <a:solidFill>
                  <a:schemeClr val="dk1"/>
                </a:solidFill>
                <a:latin typeface="Arial"/>
                <a:ea typeface="Arial"/>
                <a:cs typeface="Arial"/>
                <a:sym typeface="Arial"/>
              </a:defRPr>
            </a:lvl6pPr>
            <a:lvl7pPr marL="0" marR="0" lvl="6" indent="0" algn="r">
              <a:spcBef>
                <a:spcPts val="0"/>
              </a:spcBef>
              <a:spcAft>
                <a:spcPts val="0"/>
              </a:spcAft>
              <a:buNone/>
              <a:defRPr sz="7946">
                <a:solidFill>
                  <a:schemeClr val="dk1"/>
                </a:solidFill>
                <a:latin typeface="Arial"/>
                <a:ea typeface="Arial"/>
                <a:cs typeface="Arial"/>
                <a:sym typeface="Arial"/>
              </a:defRPr>
            </a:lvl7pPr>
            <a:lvl8pPr marL="0" marR="0" lvl="7" indent="0" algn="r">
              <a:spcBef>
                <a:spcPts val="0"/>
              </a:spcBef>
              <a:spcAft>
                <a:spcPts val="0"/>
              </a:spcAft>
              <a:buNone/>
              <a:defRPr sz="7946">
                <a:solidFill>
                  <a:schemeClr val="dk1"/>
                </a:solidFill>
                <a:latin typeface="Arial"/>
                <a:ea typeface="Arial"/>
                <a:cs typeface="Arial"/>
                <a:sym typeface="Arial"/>
              </a:defRPr>
            </a:lvl8pPr>
            <a:lvl9pPr marL="0" marR="0" lvl="8" indent="0" algn="r">
              <a:spcBef>
                <a:spcPts val="0"/>
              </a:spcBef>
              <a:spcAft>
                <a:spcPts val="0"/>
              </a:spcAft>
              <a:buNone/>
              <a:defRPr sz="7946">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title"/>
          </p:nvPr>
        </p:nvSpPr>
        <p:spPr>
          <a:xfrm>
            <a:off x="3292476" y="2927350"/>
            <a:ext cx="37306250" cy="5486400"/>
          </a:xfrm>
          <a:prstGeom prst="rect">
            <a:avLst/>
          </a:prstGeom>
          <a:noFill/>
          <a:ln>
            <a:noFill/>
          </a:ln>
        </p:spPr>
        <p:txBody>
          <a:bodyPr spcFirstLastPara="1" wrap="square" lIns="421800" tIns="210900" rIns="421800" bIns="210900" anchor="ctr" anchorCtr="0">
            <a:noAutofit/>
          </a:bodyPr>
          <a:lstStyle>
            <a:lvl1pPr marR="0" lvl="0" algn="ctr" rtl="0">
              <a:spcBef>
                <a:spcPts val="0"/>
              </a:spcBef>
              <a:spcAft>
                <a:spcPts val="0"/>
              </a:spcAft>
              <a:buSzPts val="1400"/>
              <a:buNone/>
              <a:defRPr sz="20300" b="0"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203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203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203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203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20302"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20302"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20302"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20302" b="0" i="0" u="none" strike="noStrike" cap="none">
                <a:solidFill>
                  <a:schemeClr val="dk2"/>
                </a:solidFill>
                <a:latin typeface="Arial"/>
                <a:ea typeface="Arial"/>
                <a:cs typeface="Arial"/>
                <a:sym typeface="Arial"/>
              </a:defRPr>
            </a:lvl9pPr>
          </a:lstStyle>
          <a:p>
            <a:endParaRPr/>
          </a:p>
        </p:txBody>
      </p:sp>
      <p:sp>
        <p:nvSpPr>
          <p:cNvPr id="11" name="Google Shape;11;p2"/>
          <p:cNvSpPr txBox="1">
            <a:spLocks noGrp="1"/>
          </p:cNvSpPr>
          <p:nvPr>
            <p:ph type="body" idx="1"/>
          </p:nvPr>
        </p:nvSpPr>
        <p:spPr>
          <a:xfrm>
            <a:off x="3292476" y="9510720"/>
            <a:ext cx="37306250" cy="19750087"/>
          </a:xfrm>
          <a:prstGeom prst="rect">
            <a:avLst/>
          </a:prstGeom>
          <a:noFill/>
          <a:ln>
            <a:noFill/>
          </a:ln>
        </p:spPr>
        <p:txBody>
          <a:bodyPr spcFirstLastPara="1" wrap="square" lIns="421800" tIns="210900" rIns="421800" bIns="210900" anchor="t" anchorCtr="0">
            <a:noAutofit/>
          </a:bodyPr>
          <a:lstStyle>
            <a:lvl1pPr marL="457200" marR="0" lvl="0" indent="-1162050" algn="l" rtl="0">
              <a:spcBef>
                <a:spcPts val="2940"/>
              </a:spcBef>
              <a:spcAft>
                <a:spcPts val="0"/>
              </a:spcAft>
              <a:buClr>
                <a:schemeClr val="dk1"/>
              </a:buClr>
              <a:buSzPts val="14700"/>
              <a:buFont typeface="Arial"/>
              <a:buChar char="•"/>
              <a:defRPr sz="14700" b="0" i="0" u="none" strike="noStrike" cap="none">
                <a:solidFill>
                  <a:schemeClr val="dk1"/>
                </a:solidFill>
                <a:latin typeface="Arial"/>
                <a:ea typeface="Arial"/>
                <a:cs typeface="Arial"/>
                <a:sym typeface="Arial"/>
              </a:defRPr>
            </a:lvl1pPr>
            <a:lvl2pPr marL="914400" marR="0" lvl="1" indent="-1047750" algn="l" rtl="0">
              <a:spcBef>
                <a:spcPts val="2580"/>
              </a:spcBef>
              <a:spcAft>
                <a:spcPts val="0"/>
              </a:spcAft>
              <a:buClr>
                <a:schemeClr val="dk1"/>
              </a:buClr>
              <a:buSzPts val="12900"/>
              <a:buFont typeface="Arial"/>
              <a:buChar char="–"/>
              <a:defRPr sz="12900" b="0" i="0" u="none" strike="noStrike" cap="none">
                <a:solidFill>
                  <a:schemeClr val="dk1"/>
                </a:solidFill>
                <a:latin typeface="Arial"/>
                <a:ea typeface="Arial"/>
                <a:cs typeface="Arial"/>
                <a:sym typeface="Arial"/>
              </a:defRPr>
            </a:lvl2pPr>
            <a:lvl3pPr marL="1371600" marR="0" lvl="2" indent="-933450" algn="l" rtl="0">
              <a:spcBef>
                <a:spcPts val="2220"/>
              </a:spcBef>
              <a:spcAft>
                <a:spcPts val="0"/>
              </a:spcAft>
              <a:buClr>
                <a:schemeClr val="dk1"/>
              </a:buClr>
              <a:buSzPts val="11100"/>
              <a:buFont typeface="Arial"/>
              <a:buChar char="•"/>
              <a:defRPr sz="11100" b="0" i="0" u="none" strike="noStrike" cap="none">
                <a:solidFill>
                  <a:schemeClr val="dk1"/>
                </a:solidFill>
                <a:latin typeface="Arial"/>
                <a:ea typeface="Arial"/>
                <a:cs typeface="Arial"/>
                <a:sym typeface="Arial"/>
              </a:defRPr>
            </a:lvl3pPr>
            <a:lvl4pPr marL="1828800" marR="0" lvl="3" indent="-825500" algn="l" rtl="0">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4pPr>
            <a:lvl5pPr marL="2286000" marR="0" lvl="4" indent="-825500" algn="l" rtl="0">
              <a:spcBef>
                <a:spcPts val="1880"/>
              </a:spcBef>
              <a:spcAft>
                <a:spcPts val="0"/>
              </a:spcAft>
              <a:buClr>
                <a:schemeClr val="dk1"/>
              </a:buClr>
              <a:buSzPts val="9400"/>
              <a:buFont typeface="Arial"/>
              <a:buChar char="»"/>
              <a:defRPr sz="9400" b="0" i="0" u="none" strike="noStrike" cap="none">
                <a:solidFill>
                  <a:schemeClr val="dk1"/>
                </a:solidFill>
                <a:latin typeface="Arial"/>
                <a:ea typeface="Arial"/>
                <a:cs typeface="Arial"/>
                <a:sym typeface="Arial"/>
              </a:defRPr>
            </a:lvl5pPr>
            <a:lvl6pPr marL="2743200" marR="0" lvl="5" indent="-825563" algn="l" rtl="0">
              <a:spcBef>
                <a:spcPts val="1880"/>
              </a:spcBef>
              <a:spcAft>
                <a:spcPts val="0"/>
              </a:spcAft>
              <a:buClr>
                <a:schemeClr val="dk1"/>
              </a:buClr>
              <a:buSzPts val="9401"/>
              <a:buFont typeface="Arial"/>
              <a:buChar char="»"/>
              <a:defRPr sz="9401" b="0" i="0" u="none" strike="noStrike" cap="none">
                <a:solidFill>
                  <a:schemeClr val="dk1"/>
                </a:solidFill>
                <a:latin typeface="Arial"/>
                <a:ea typeface="Arial"/>
                <a:cs typeface="Arial"/>
                <a:sym typeface="Arial"/>
              </a:defRPr>
            </a:lvl6pPr>
            <a:lvl7pPr marL="3200400" marR="0" lvl="6" indent="-825563" algn="l" rtl="0">
              <a:spcBef>
                <a:spcPts val="1880"/>
              </a:spcBef>
              <a:spcAft>
                <a:spcPts val="0"/>
              </a:spcAft>
              <a:buClr>
                <a:schemeClr val="dk1"/>
              </a:buClr>
              <a:buSzPts val="9401"/>
              <a:buFont typeface="Arial"/>
              <a:buChar char="»"/>
              <a:defRPr sz="9401" b="0" i="0" u="none" strike="noStrike" cap="none">
                <a:solidFill>
                  <a:schemeClr val="dk1"/>
                </a:solidFill>
                <a:latin typeface="Arial"/>
                <a:ea typeface="Arial"/>
                <a:cs typeface="Arial"/>
                <a:sym typeface="Arial"/>
              </a:defRPr>
            </a:lvl7pPr>
            <a:lvl8pPr marL="3657600" marR="0" lvl="7" indent="-825563" algn="l" rtl="0">
              <a:spcBef>
                <a:spcPts val="1880"/>
              </a:spcBef>
              <a:spcAft>
                <a:spcPts val="0"/>
              </a:spcAft>
              <a:buClr>
                <a:schemeClr val="dk1"/>
              </a:buClr>
              <a:buSzPts val="9401"/>
              <a:buFont typeface="Arial"/>
              <a:buChar char="»"/>
              <a:defRPr sz="9401" b="0" i="0" u="none" strike="noStrike" cap="none">
                <a:solidFill>
                  <a:schemeClr val="dk1"/>
                </a:solidFill>
                <a:latin typeface="Arial"/>
                <a:ea typeface="Arial"/>
                <a:cs typeface="Arial"/>
                <a:sym typeface="Arial"/>
              </a:defRPr>
            </a:lvl8pPr>
            <a:lvl9pPr marL="4114800" marR="0" lvl="8" indent="-825563" algn="l" rtl="0">
              <a:spcBef>
                <a:spcPts val="1880"/>
              </a:spcBef>
              <a:spcAft>
                <a:spcPts val="0"/>
              </a:spcAft>
              <a:buClr>
                <a:schemeClr val="dk1"/>
              </a:buClr>
              <a:buSzPts val="9401"/>
              <a:buFont typeface="Arial"/>
              <a:buChar char="»"/>
              <a:defRPr sz="9401" b="0" i="0" u="none" strike="noStrike" cap="none">
                <a:solidFill>
                  <a:schemeClr val="dk1"/>
                </a:solidFill>
                <a:latin typeface="Arial"/>
                <a:ea typeface="Arial"/>
                <a:cs typeface="Arial"/>
                <a:sym typeface="Arial"/>
              </a:defRPr>
            </a:lvl9pPr>
          </a:lstStyle>
          <a:p>
            <a:endParaRPr/>
          </a:p>
        </p:txBody>
      </p:sp>
      <p:sp>
        <p:nvSpPr>
          <p:cNvPr id="12" name="Google Shape;12;p2"/>
          <p:cNvSpPr txBox="1">
            <a:spLocks noGrp="1"/>
          </p:cNvSpPr>
          <p:nvPr>
            <p:ph type="dt" idx="10"/>
          </p:nvPr>
        </p:nvSpPr>
        <p:spPr>
          <a:xfrm>
            <a:off x="3292475" y="29991052"/>
            <a:ext cx="9144000" cy="2197100"/>
          </a:xfrm>
          <a:prstGeom prst="rect">
            <a:avLst/>
          </a:prstGeom>
          <a:noFill/>
          <a:ln>
            <a:noFill/>
          </a:ln>
        </p:spPr>
        <p:txBody>
          <a:bodyPr spcFirstLastPara="1" wrap="square" lIns="421800" tIns="210900" rIns="421800" bIns="210900" anchor="t" anchorCtr="0">
            <a:noAutofit/>
          </a:bodyPr>
          <a:lstStyle>
            <a:lvl1pPr marR="0" lvl="0" algn="l" rtl="0">
              <a:spcBef>
                <a:spcPts val="0"/>
              </a:spcBef>
              <a:spcAft>
                <a:spcPts val="0"/>
              </a:spcAft>
              <a:buSzPts val="1400"/>
              <a:buNone/>
              <a:defRPr sz="7946"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689"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2689"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2689"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2689"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2689"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2689"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2689"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2689" b="0" i="0" u="none" strike="noStrike" cap="none">
                <a:solidFill>
                  <a:schemeClr val="dk1"/>
                </a:solidFill>
                <a:latin typeface="Arial"/>
                <a:ea typeface="Arial"/>
                <a:cs typeface="Arial"/>
                <a:sym typeface="Arial"/>
              </a:defRPr>
            </a:lvl9pPr>
          </a:lstStyle>
          <a:p>
            <a:endParaRPr/>
          </a:p>
        </p:txBody>
      </p:sp>
      <p:sp>
        <p:nvSpPr>
          <p:cNvPr id="13" name="Google Shape;13;p2"/>
          <p:cNvSpPr txBox="1">
            <a:spLocks noGrp="1"/>
          </p:cNvSpPr>
          <p:nvPr>
            <p:ph type="ftr" idx="11"/>
          </p:nvPr>
        </p:nvSpPr>
        <p:spPr>
          <a:xfrm>
            <a:off x="14995526" y="29991052"/>
            <a:ext cx="13900150" cy="2197100"/>
          </a:xfrm>
          <a:prstGeom prst="rect">
            <a:avLst/>
          </a:prstGeom>
          <a:noFill/>
          <a:ln>
            <a:noFill/>
          </a:ln>
        </p:spPr>
        <p:txBody>
          <a:bodyPr spcFirstLastPara="1" wrap="square" lIns="421800" tIns="210900" rIns="421800" bIns="210900" anchor="t" anchorCtr="0">
            <a:noAutofit/>
          </a:bodyPr>
          <a:lstStyle>
            <a:lvl1pPr marR="0" lvl="0" algn="ctr" rtl="0">
              <a:spcBef>
                <a:spcPts val="0"/>
              </a:spcBef>
              <a:spcAft>
                <a:spcPts val="0"/>
              </a:spcAft>
              <a:buSzPts val="1400"/>
              <a:buNone/>
              <a:defRPr sz="7946"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689"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2689"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2689"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2689"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2689"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2689"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2689"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2689" b="0" i="0" u="none" strike="noStrike" cap="none">
                <a:solidFill>
                  <a:schemeClr val="dk1"/>
                </a:solidFill>
                <a:latin typeface="Arial"/>
                <a:ea typeface="Arial"/>
                <a:cs typeface="Arial"/>
                <a:sym typeface="Arial"/>
              </a:defRPr>
            </a:lvl9pPr>
          </a:lstStyle>
          <a:p>
            <a:endParaRPr/>
          </a:p>
        </p:txBody>
      </p:sp>
      <p:sp>
        <p:nvSpPr>
          <p:cNvPr id="14" name="Google Shape;14;p2"/>
          <p:cNvSpPr txBox="1">
            <a:spLocks noGrp="1"/>
          </p:cNvSpPr>
          <p:nvPr>
            <p:ph type="sldNum" idx="12"/>
          </p:nvPr>
        </p:nvSpPr>
        <p:spPr>
          <a:xfrm>
            <a:off x="31454725" y="29991052"/>
            <a:ext cx="9144000" cy="2197100"/>
          </a:xfrm>
          <a:prstGeom prst="rect">
            <a:avLst/>
          </a:prstGeom>
          <a:noFill/>
          <a:ln>
            <a:noFill/>
          </a:ln>
        </p:spPr>
        <p:txBody>
          <a:bodyPr spcFirstLastPara="1" wrap="square" lIns="421800" tIns="210900" rIns="421800" bIns="210900" anchor="t" anchorCtr="0">
            <a:noAutofit/>
          </a:bodyPr>
          <a:lstStyle>
            <a:lvl1pPr marL="0" marR="0" lvl="0" indent="0" algn="r" rtl="0">
              <a:spcBef>
                <a:spcPts val="0"/>
              </a:spcBef>
              <a:spcAft>
                <a:spcPts val="0"/>
              </a:spcAft>
              <a:buNone/>
              <a:defRPr sz="7946" b="0" i="0" u="none" strike="noStrike" cap="none">
                <a:solidFill>
                  <a:schemeClr val="dk1"/>
                </a:solidFill>
                <a:latin typeface="Arial"/>
                <a:ea typeface="Arial"/>
                <a:cs typeface="Arial"/>
                <a:sym typeface="Arial"/>
              </a:defRPr>
            </a:lvl1pPr>
            <a:lvl2pPr marL="0" marR="0" lvl="1" indent="0" algn="r" rtl="0">
              <a:spcBef>
                <a:spcPts val="0"/>
              </a:spcBef>
              <a:spcAft>
                <a:spcPts val="0"/>
              </a:spcAft>
              <a:buNone/>
              <a:defRPr sz="7946" b="0" i="0" u="none" strike="noStrike" cap="none">
                <a:solidFill>
                  <a:schemeClr val="dk1"/>
                </a:solidFill>
                <a:latin typeface="Arial"/>
                <a:ea typeface="Arial"/>
                <a:cs typeface="Arial"/>
                <a:sym typeface="Arial"/>
              </a:defRPr>
            </a:lvl2pPr>
            <a:lvl3pPr marL="0" marR="0" lvl="2" indent="0" algn="r" rtl="0">
              <a:spcBef>
                <a:spcPts val="0"/>
              </a:spcBef>
              <a:spcAft>
                <a:spcPts val="0"/>
              </a:spcAft>
              <a:buNone/>
              <a:defRPr sz="7946" b="0" i="0" u="none" strike="noStrike" cap="none">
                <a:solidFill>
                  <a:schemeClr val="dk1"/>
                </a:solidFill>
                <a:latin typeface="Arial"/>
                <a:ea typeface="Arial"/>
                <a:cs typeface="Arial"/>
                <a:sym typeface="Arial"/>
              </a:defRPr>
            </a:lvl3pPr>
            <a:lvl4pPr marL="0" marR="0" lvl="3" indent="0" algn="r" rtl="0">
              <a:spcBef>
                <a:spcPts val="0"/>
              </a:spcBef>
              <a:spcAft>
                <a:spcPts val="0"/>
              </a:spcAft>
              <a:buNone/>
              <a:defRPr sz="7946" b="0" i="0" u="none" strike="noStrike" cap="none">
                <a:solidFill>
                  <a:schemeClr val="dk1"/>
                </a:solidFill>
                <a:latin typeface="Arial"/>
                <a:ea typeface="Arial"/>
                <a:cs typeface="Arial"/>
                <a:sym typeface="Arial"/>
              </a:defRPr>
            </a:lvl4pPr>
            <a:lvl5pPr marL="0" marR="0" lvl="4" indent="0" algn="r" rtl="0">
              <a:spcBef>
                <a:spcPts val="0"/>
              </a:spcBef>
              <a:spcAft>
                <a:spcPts val="0"/>
              </a:spcAft>
              <a:buNone/>
              <a:defRPr sz="7946" b="0" i="0" u="none" strike="noStrike" cap="none">
                <a:solidFill>
                  <a:schemeClr val="dk1"/>
                </a:solidFill>
                <a:latin typeface="Arial"/>
                <a:ea typeface="Arial"/>
                <a:cs typeface="Arial"/>
                <a:sym typeface="Arial"/>
              </a:defRPr>
            </a:lvl5pPr>
            <a:lvl6pPr marL="0" marR="0" lvl="5" indent="0" algn="r" rtl="0">
              <a:spcBef>
                <a:spcPts val="0"/>
              </a:spcBef>
              <a:spcAft>
                <a:spcPts val="0"/>
              </a:spcAft>
              <a:buNone/>
              <a:defRPr sz="7946" b="0" i="0" u="none" strike="noStrike" cap="none">
                <a:solidFill>
                  <a:schemeClr val="dk1"/>
                </a:solidFill>
                <a:latin typeface="Arial"/>
                <a:ea typeface="Arial"/>
                <a:cs typeface="Arial"/>
                <a:sym typeface="Arial"/>
              </a:defRPr>
            </a:lvl6pPr>
            <a:lvl7pPr marL="0" marR="0" lvl="6" indent="0" algn="r" rtl="0">
              <a:spcBef>
                <a:spcPts val="0"/>
              </a:spcBef>
              <a:spcAft>
                <a:spcPts val="0"/>
              </a:spcAft>
              <a:buNone/>
              <a:defRPr sz="7946" b="0" i="0" u="none" strike="noStrike" cap="none">
                <a:solidFill>
                  <a:schemeClr val="dk1"/>
                </a:solidFill>
                <a:latin typeface="Arial"/>
                <a:ea typeface="Arial"/>
                <a:cs typeface="Arial"/>
                <a:sym typeface="Arial"/>
              </a:defRPr>
            </a:lvl7pPr>
            <a:lvl8pPr marL="0" marR="0" lvl="7" indent="0" algn="r" rtl="0">
              <a:spcBef>
                <a:spcPts val="0"/>
              </a:spcBef>
              <a:spcAft>
                <a:spcPts val="0"/>
              </a:spcAft>
              <a:buNone/>
              <a:defRPr sz="7946" b="0" i="0" u="none" strike="noStrike" cap="none">
                <a:solidFill>
                  <a:schemeClr val="dk1"/>
                </a:solidFill>
                <a:latin typeface="Arial"/>
                <a:ea typeface="Arial"/>
                <a:cs typeface="Arial"/>
                <a:sym typeface="Arial"/>
              </a:defRPr>
            </a:lvl8pPr>
            <a:lvl9pPr marL="0" marR="0" lvl="8" indent="0" algn="r" rtl="0">
              <a:spcBef>
                <a:spcPts val="0"/>
              </a:spcBef>
              <a:spcAft>
                <a:spcPts val="0"/>
              </a:spcAft>
              <a:buNone/>
              <a:defRPr sz="7946" b="0" i="0" u="none" strike="noStrike" cap="none">
                <a:solidFill>
                  <a:schemeClr val="dk1"/>
                </a:solidFill>
                <a:latin typeface="Arial"/>
                <a:ea typeface="Arial"/>
                <a:cs typeface="Arial"/>
                <a:sym typeface="Arial"/>
              </a:defRPr>
            </a:lvl9pPr>
          </a:lstStyle>
          <a:p>
            <a:fld id="{00000000-1234-1234-1234-123412341234}" type="slidenum">
              <a:rPr lang="en-US" smtClean="0"/>
              <a:pPr/>
              <a:t>‹#›</a:t>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711"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oleObject" Target="../embeddings/oleObject2.bin"/><Relationship Id="rId18" Type="http://schemas.openxmlformats.org/officeDocument/2006/relationships/image" Target="../media/image12.emf"/><Relationship Id="rId3" Type="http://schemas.openxmlformats.org/officeDocument/2006/relationships/image" Target="../media/image1.png"/><Relationship Id="rId21" Type="http://schemas.openxmlformats.org/officeDocument/2006/relationships/oleObject" Target="../embeddings/oleObject6.bin"/><Relationship Id="rId7" Type="http://schemas.openxmlformats.org/officeDocument/2006/relationships/image" Target="../media/image5.png"/><Relationship Id="rId12" Type="http://schemas.openxmlformats.org/officeDocument/2006/relationships/image" Target="../media/image9.wmf"/><Relationship Id="rId17" Type="http://schemas.openxmlformats.org/officeDocument/2006/relationships/oleObject" Target="../embeddings/oleObject4.bin"/><Relationship Id="rId2" Type="http://schemas.openxmlformats.org/officeDocument/2006/relationships/notesSlide" Target="../notesSlides/notesSlide1.xml"/><Relationship Id="rId16" Type="http://schemas.openxmlformats.org/officeDocument/2006/relationships/image" Target="../media/image11.wmf"/><Relationship Id="rId20" Type="http://schemas.openxmlformats.org/officeDocument/2006/relationships/image" Target="../media/image13.emf"/><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oleObject" Target="../embeddings/oleObject1.bin"/><Relationship Id="rId24" Type="http://schemas.openxmlformats.org/officeDocument/2006/relationships/image" Target="../media/image15.emf"/><Relationship Id="rId5" Type="http://schemas.openxmlformats.org/officeDocument/2006/relationships/image" Target="../media/image3.png"/><Relationship Id="rId15" Type="http://schemas.openxmlformats.org/officeDocument/2006/relationships/oleObject" Target="../embeddings/oleObject3.bin"/><Relationship Id="rId23" Type="http://schemas.openxmlformats.org/officeDocument/2006/relationships/oleObject" Target="../embeddings/oleObject7.bin"/><Relationship Id="rId10" Type="http://schemas.openxmlformats.org/officeDocument/2006/relationships/image" Target="../media/image8.png"/><Relationship Id="rId19" Type="http://schemas.openxmlformats.org/officeDocument/2006/relationships/oleObject" Target="../embeddings/oleObject5.bin"/><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0.emf"/><Relationship Id="rId22" Type="http://schemas.openxmlformats.org/officeDocument/2006/relationships/image" Target="../media/image1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29" name="Google Shape;302;p1">
            <a:extLst>
              <a:ext uri="{FF2B5EF4-FFF2-40B4-BE49-F238E27FC236}">
                <a16:creationId xmlns:a16="http://schemas.microsoft.com/office/drawing/2014/main" id="{E4FFFAB3-D5CA-4821-C491-5D578F73DC65}"/>
              </a:ext>
            </a:extLst>
          </p:cNvPr>
          <p:cNvSpPr txBox="1"/>
          <p:nvPr/>
        </p:nvSpPr>
        <p:spPr>
          <a:xfrm>
            <a:off x="22309974" y="31741877"/>
            <a:ext cx="16567166" cy="865060"/>
          </a:xfrm>
          <a:prstGeom prst="rect">
            <a:avLst/>
          </a:prstGeom>
          <a:noFill/>
          <a:ln>
            <a:noFill/>
          </a:ln>
        </p:spPr>
        <p:txBody>
          <a:bodyPr spcFirstLastPara="1" wrap="square" lIns="111742" tIns="55856" rIns="111742" bIns="55856" anchor="t" anchorCtr="0">
            <a:spAutoFit/>
          </a:bodyPr>
          <a:lstStyle/>
          <a:p>
            <a:r>
              <a:rPr lang="en-US" sz="2444" dirty="0">
                <a:solidFill>
                  <a:schemeClr val="bg2"/>
                </a:solidFill>
                <a:latin typeface="+mn-lt"/>
              </a:rPr>
              <a:t>I would like to thank Dr. Brett Akana-Schneider and members of the </a:t>
            </a:r>
            <a:r>
              <a:rPr lang="en-US" sz="2444" dirty="0" err="1">
                <a:solidFill>
                  <a:schemeClr val="bg2"/>
                </a:solidFill>
                <a:latin typeface="+mn-lt"/>
              </a:rPr>
              <a:t>Weix</a:t>
            </a:r>
            <a:r>
              <a:rPr lang="en-US" sz="2444" dirty="0">
                <a:solidFill>
                  <a:schemeClr val="bg2"/>
                </a:solidFill>
                <a:latin typeface="+mn-lt"/>
              </a:rPr>
              <a:t> group for their generous support of this work.</a:t>
            </a:r>
          </a:p>
          <a:p>
            <a:r>
              <a:rPr lang="en-US" sz="2444" dirty="0">
                <a:solidFill>
                  <a:schemeClr val="bg2"/>
                </a:solidFill>
                <a:latin typeface="+mn-lt"/>
              </a:rPr>
              <a:t>I would also like to thank Alana Meyer and Nick Hill for their helpful advice and general oversight of the work.</a:t>
            </a:r>
          </a:p>
        </p:txBody>
      </p:sp>
      <p:pic>
        <p:nvPicPr>
          <p:cNvPr id="480" name="Picture 479" descr="A chart of heatmap&#10;&#10;Description automatically generated">
            <a:extLst>
              <a:ext uri="{FF2B5EF4-FFF2-40B4-BE49-F238E27FC236}">
                <a16:creationId xmlns:a16="http://schemas.microsoft.com/office/drawing/2014/main" id="{2270727B-7577-20AB-2539-A6D8B14F5690}"/>
              </a:ext>
            </a:extLst>
          </p:cNvPr>
          <p:cNvPicPr>
            <a:picLocks noChangeAspect="1"/>
          </p:cNvPicPr>
          <p:nvPr/>
        </p:nvPicPr>
        <p:blipFill rotWithShape="1">
          <a:blip r:embed="rId3"/>
          <a:srcRect l="12152" r="12997" b="8055"/>
          <a:stretch/>
        </p:blipFill>
        <p:spPr>
          <a:xfrm>
            <a:off x="17950589" y="29170063"/>
            <a:ext cx="3780088" cy="3482528"/>
          </a:xfrm>
          <a:prstGeom prst="rect">
            <a:avLst/>
          </a:prstGeom>
        </p:spPr>
      </p:pic>
      <p:pic>
        <p:nvPicPr>
          <p:cNvPr id="476" name="Picture 475" descr="A diagram of a heatmap&#10;&#10;Description automatically generated">
            <a:extLst>
              <a:ext uri="{FF2B5EF4-FFF2-40B4-BE49-F238E27FC236}">
                <a16:creationId xmlns:a16="http://schemas.microsoft.com/office/drawing/2014/main" id="{2394B851-F690-7465-3A8C-AC9CCA3AD633}"/>
              </a:ext>
            </a:extLst>
          </p:cNvPr>
          <p:cNvPicPr>
            <a:picLocks noChangeAspect="1"/>
          </p:cNvPicPr>
          <p:nvPr/>
        </p:nvPicPr>
        <p:blipFill rotWithShape="1">
          <a:blip r:embed="rId4"/>
          <a:srcRect l="11625" r="13814" b="9243"/>
          <a:stretch/>
        </p:blipFill>
        <p:spPr>
          <a:xfrm>
            <a:off x="14187928" y="29167406"/>
            <a:ext cx="3762593" cy="3434920"/>
          </a:xfrm>
          <a:prstGeom prst="rect">
            <a:avLst/>
          </a:prstGeom>
        </p:spPr>
      </p:pic>
      <p:pic>
        <p:nvPicPr>
          <p:cNvPr id="478" name="Picture 477" descr="A graph with red squares&#10;&#10;Description automatically generated">
            <a:extLst>
              <a:ext uri="{FF2B5EF4-FFF2-40B4-BE49-F238E27FC236}">
                <a16:creationId xmlns:a16="http://schemas.microsoft.com/office/drawing/2014/main" id="{8392E681-CCC2-90E7-6A02-ADB74C175399}"/>
              </a:ext>
            </a:extLst>
          </p:cNvPr>
          <p:cNvPicPr>
            <a:picLocks noChangeAspect="1"/>
          </p:cNvPicPr>
          <p:nvPr/>
        </p:nvPicPr>
        <p:blipFill rotWithShape="1">
          <a:blip r:embed="rId5"/>
          <a:srcRect l="11673" r="13678" b="8232"/>
          <a:stretch/>
        </p:blipFill>
        <p:spPr>
          <a:xfrm>
            <a:off x="10422333" y="29167406"/>
            <a:ext cx="3765527" cy="3471789"/>
          </a:xfrm>
          <a:prstGeom prst="rect">
            <a:avLst/>
          </a:prstGeom>
        </p:spPr>
      </p:pic>
      <p:sp>
        <p:nvSpPr>
          <p:cNvPr id="481" name="Google Shape;302;p1">
            <a:extLst>
              <a:ext uri="{FF2B5EF4-FFF2-40B4-BE49-F238E27FC236}">
                <a16:creationId xmlns:a16="http://schemas.microsoft.com/office/drawing/2014/main" id="{4C5918CB-1011-F38A-EB3B-6072619C6DD8}"/>
              </a:ext>
            </a:extLst>
          </p:cNvPr>
          <p:cNvSpPr txBox="1"/>
          <p:nvPr/>
        </p:nvSpPr>
        <p:spPr>
          <a:xfrm>
            <a:off x="10628261" y="11621499"/>
            <a:ext cx="11113982" cy="2267239"/>
          </a:xfrm>
          <a:prstGeom prst="rect">
            <a:avLst/>
          </a:prstGeom>
          <a:noFill/>
          <a:ln>
            <a:noFill/>
          </a:ln>
        </p:spPr>
        <p:txBody>
          <a:bodyPr spcFirstLastPara="1" wrap="square" lIns="111742" tIns="55856" rIns="111742" bIns="55856" anchor="t" anchorCtr="0">
            <a:spAutoFit/>
          </a:bodyPr>
          <a:lstStyle/>
          <a:p>
            <a:pPr algn="just"/>
            <a:r>
              <a:rPr lang="en-US" sz="2800" b="1" dirty="0">
                <a:solidFill>
                  <a:schemeClr val="bg2"/>
                </a:solidFill>
                <a:latin typeface="+mn-lt"/>
              </a:rPr>
              <a:t>Methods to mitigate side reaction pathway:</a:t>
            </a:r>
          </a:p>
          <a:p>
            <a:pPr algn="just"/>
            <a:r>
              <a:rPr lang="en-US" sz="2800" dirty="0">
                <a:solidFill>
                  <a:schemeClr val="bg2"/>
                </a:solidFill>
                <a:latin typeface="+mn-lt"/>
              </a:rPr>
              <a:t>1. Use excess of one partner (</a:t>
            </a:r>
            <a:r>
              <a:rPr lang="en-US" sz="2800" dirty="0" err="1">
                <a:solidFill>
                  <a:schemeClr val="bg2"/>
                </a:solidFill>
                <a:latin typeface="+mn-lt"/>
              </a:rPr>
              <a:t>Wurtz</a:t>
            </a:r>
            <a:r>
              <a:rPr lang="en-US" sz="2800" dirty="0">
                <a:solidFill>
                  <a:schemeClr val="bg2"/>
                </a:solidFill>
                <a:latin typeface="+mn-lt"/>
              </a:rPr>
              <a:t> reaction)</a:t>
            </a:r>
          </a:p>
          <a:p>
            <a:pPr algn="just"/>
            <a:r>
              <a:rPr lang="en-US" sz="2800" dirty="0">
                <a:solidFill>
                  <a:schemeClr val="bg2"/>
                </a:solidFill>
                <a:latin typeface="+mn-lt"/>
              </a:rPr>
              <a:t>2. Oxidative addition rate differentiation</a:t>
            </a:r>
          </a:p>
          <a:p>
            <a:pPr algn="just"/>
            <a:r>
              <a:rPr lang="en-US" sz="2800" dirty="0">
                <a:solidFill>
                  <a:schemeClr val="bg2"/>
                </a:solidFill>
                <a:latin typeface="+mn-lt"/>
              </a:rPr>
              <a:t>3. Steric differentiation</a:t>
            </a:r>
          </a:p>
          <a:p>
            <a:pPr algn="just"/>
            <a:r>
              <a:rPr lang="en-US" sz="2800" dirty="0">
                <a:solidFill>
                  <a:schemeClr val="bg2"/>
                </a:solidFill>
                <a:latin typeface="+mn-lt"/>
              </a:rPr>
              <a:t>4. Radical-chain Process (This work)</a:t>
            </a:r>
          </a:p>
        </p:txBody>
      </p:sp>
      <p:sp>
        <p:nvSpPr>
          <p:cNvPr id="4" name="Google Shape;302;p1">
            <a:extLst>
              <a:ext uri="{FF2B5EF4-FFF2-40B4-BE49-F238E27FC236}">
                <a16:creationId xmlns:a16="http://schemas.microsoft.com/office/drawing/2014/main" id="{61DF062D-86BE-33F1-7AE3-3E6640688A61}"/>
              </a:ext>
            </a:extLst>
          </p:cNvPr>
          <p:cNvSpPr txBox="1"/>
          <p:nvPr/>
        </p:nvSpPr>
        <p:spPr>
          <a:xfrm>
            <a:off x="24788369" y="27479892"/>
            <a:ext cx="17153600" cy="488932"/>
          </a:xfrm>
          <a:prstGeom prst="rect">
            <a:avLst/>
          </a:prstGeom>
          <a:noFill/>
          <a:ln>
            <a:noFill/>
          </a:ln>
        </p:spPr>
        <p:txBody>
          <a:bodyPr spcFirstLastPara="1" wrap="square" lIns="111742" tIns="55856" rIns="111742" bIns="55856" anchor="t" anchorCtr="0">
            <a:spAutoFit/>
          </a:bodyPr>
          <a:lstStyle/>
          <a:p>
            <a:pPr algn="ctr"/>
            <a:r>
              <a:rPr lang="en-US" sz="2444" b="1" dirty="0">
                <a:solidFill>
                  <a:schemeClr val="bg2"/>
                </a:solidFill>
                <a:latin typeface="+mn-lt"/>
              </a:rPr>
              <a:t>Conclusion: </a:t>
            </a:r>
            <a:r>
              <a:rPr lang="en-US" sz="2444" dirty="0">
                <a:solidFill>
                  <a:schemeClr val="bg2"/>
                </a:solidFill>
                <a:latin typeface="+mn-lt"/>
              </a:rPr>
              <a:t>Steric hindrance of alkyl halides &amp; electrons density of aryl halides are the major factor in affecting reactivity</a:t>
            </a:r>
          </a:p>
        </p:txBody>
      </p:sp>
      <p:pic>
        <p:nvPicPr>
          <p:cNvPr id="449" name="Picture 448" descr="A graph of blue and black bars&#10;&#10;Description automatically generated with medium confidence">
            <a:extLst>
              <a:ext uri="{FF2B5EF4-FFF2-40B4-BE49-F238E27FC236}">
                <a16:creationId xmlns:a16="http://schemas.microsoft.com/office/drawing/2014/main" id="{8C4F265C-295A-18C0-2E6D-75E9AACCCB44}"/>
              </a:ext>
            </a:extLst>
          </p:cNvPr>
          <p:cNvPicPr>
            <a:picLocks noChangeAspect="1"/>
          </p:cNvPicPr>
          <p:nvPr/>
        </p:nvPicPr>
        <p:blipFill>
          <a:blip r:embed="rId6"/>
          <a:stretch>
            <a:fillRect/>
          </a:stretch>
        </p:blipFill>
        <p:spPr>
          <a:xfrm>
            <a:off x="14577252" y="21715254"/>
            <a:ext cx="7158633" cy="5011043"/>
          </a:xfrm>
          <a:prstGeom prst="rect">
            <a:avLst/>
          </a:prstGeom>
          <a:ln>
            <a:noFill/>
          </a:ln>
        </p:spPr>
      </p:pic>
      <p:sp>
        <p:nvSpPr>
          <p:cNvPr id="57" name="Google Shape;302;p1">
            <a:extLst>
              <a:ext uri="{FF2B5EF4-FFF2-40B4-BE49-F238E27FC236}">
                <a16:creationId xmlns:a16="http://schemas.microsoft.com/office/drawing/2014/main" id="{78345ECD-02DD-2169-049B-DF20BDD8D3D0}"/>
              </a:ext>
            </a:extLst>
          </p:cNvPr>
          <p:cNvSpPr txBox="1"/>
          <p:nvPr/>
        </p:nvSpPr>
        <p:spPr>
          <a:xfrm>
            <a:off x="14584870" y="26727635"/>
            <a:ext cx="7151015" cy="1241189"/>
          </a:xfrm>
          <a:prstGeom prst="rect">
            <a:avLst/>
          </a:prstGeom>
          <a:noFill/>
          <a:ln>
            <a:solidFill>
              <a:schemeClr val="tx1">
                <a:lumMod val="50000"/>
                <a:lumOff val="50000"/>
              </a:schemeClr>
            </a:solidFill>
          </a:ln>
        </p:spPr>
        <p:txBody>
          <a:bodyPr spcFirstLastPara="1" wrap="square" lIns="111742" tIns="55856" rIns="111742" bIns="55856" anchor="t" anchorCtr="0">
            <a:spAutoFit/>
          </a:bodyPr>
          <a:lstStyle/>
          <a:p>
            <a:pPr algn="ctr"/>
            <a:r>
              <a:rPr lang="en-US" sz="2444" b="1" dirty="0">
                <a:solidFill>
                  <a:schemeClr val="bg2"/>
                </a:solidFill>
                <a:latin typeface="+mn-lt"/>
              </a:rPr>
              <a:t>Conclusion</a:t>
            </a:r>
          </a:p>
          <a:p>
            <a:pPr algn="ctr"/>
            <a:r>
              <a:rPr lang="en-US" sz="2444" dirty="0">
                <a:solidFill>
                  <a:schemeClr val="bg2"/>
                </a:solidFill>
                <a:latin typeface="+mn-lt"/>
              </a:rPr>
              <a:t>No effect on between different atmosphere and reduction, purging solvent is the key.</a:t>
            </a:r>
            <a:endParaRPr lang="en-US" sz="2444" baseline="-25000" dirty="0">
              <a:solidFill>
                <a:schemeClr val="bg2"/>
              </a:solidFill>
              <a:latin typeface="+mn-lt"/>
            </a:endParaRPr>
          </a:p>
        </p:txBody>
      </p:sp>
      <p:pic>
        <p:nvPicPr>
          <p:cNvPr id="49" name="Picture 48" descr="A graph of blue and white&#10;&#10;Description automatically generated">
            <a:extLst>
              <a:ext uri="{FF2B5EF4-FFF2-40B4-BE49-F238E27FC236}">
                <a16:creationId xmlns:a16="http://schemas.microsoft.com/office/drawing/2014/main" id="{9DCD6785-1C22-B474-EFAB-5287908BBCEA}"/>
              </a:ext>
            </a:extLst>
          </p:cNvPr>
          <p:cNvPicPr>
            <a:picLocks noChangeAspect="1"/>
          </p:cNvPicPr>
          <p:nvPr/>
        </p:nvPicPr>
        <p:blipFill>
          <a:blip r:embed="rId7"/>
          <a:stretch>
            <a:fillRect/>
          </a:stretch>
        </p:blipFill>
        <p:spPr>
          <a:xfrm>
            <a:off x="282838" y="21715254"/>
            <a:ext cx="7146123" cy="5011043"/>
          </a:xfrm>
          <a:prstGeom prst="rect">
            <a:avLst/>
          </a:prstGeom>
          <a:ln>
            <a:noFill/>
          </a:ln>
        </p:spPr>
      </p:pic>
      <p:sp>
        <p:nvSpPr>
          <p:cNvPr id="43" name="Google Shape;302;p1">
            <a:extLst>
              <a:ext uri="{FF2B5EF4-FFF2-40B4-BE49-F238E27FC236}">
                <a16:creationId xmlns:a16="http://schemas.microsoft.com/office/drawing/2014/main" id="{4F6FD3C5-CB12-0B63-FD02-34EFE1266B21}"/>
              </a:ext>
            </a:extLst>
          </p:cNvPr>
          <p:cNvSpPr txBox="1"/>
          <p:nvPr/>
        </p:nvSpPr>
        <p:spPr>
          <a:xfrm>
            <a:off x="283246" y="20850194"/>
            <a:ext cx="7150608" cy="865060"/>
          </a:xfrm>
          <a:prstGeom prst="rect">
            <a:avLst/>
          </a:prstGeom>
          <a:noFill/>
          <a:ln>
            <a:solidFill>
              <a:schemeClr val="tx1">
                <a:lumMod val="50000"/>
                <a:lumOff val="50000"/>
              </a:schemeClr>
            </a:solidFill>
          </a:ln>
        </p:spPr>
        <p:txBody>
          <a:bodyPr spcFirstLastPara="1" wrap="square" lIns="111742" tIns="55856" rIns="111742" bIns="55856" anchor="t" anchorCtr="0">
            <a:spAutoFit/>
          </a:bodyPr>
          <a:lstStyle/>
          <a:p>
            <a:pPr algn="ctr"/>
            <a:r>
              <a:rPr lang="en-US" sz="2444" b="1" dirty="0">
                <a:solidFill>
                  <a:schemeClr val="bg2"/>
                </a:solidFill>
                <a:latin typeface="+mn-lt"/>
              </a:rPr>
              <a:t>Experimental:</a:t>
            </a:r>
          </a:p>
          <a:p>
            <a:pPr algn="ctr"/>
            <a:r>
              <a:rPr lang="en-US" sz="2444" dirty="0">
                <a:solidFill>
                  <a:schemeClr val="bg2"/>
                </a:solidFill>
                <a:latin typeface="+mn-lt"/>
              </a:rPr>
              <a:t>Varying Ni salts, DMA solvent, unpurged solvents</a:t>
            </a:r>
          </a:p>
        </p:txBody>
      </p:sp>
      <p:sp>
        <p:nvSpPr>
          <p:cNvPr id="40" name="Google Shape;302;p1">
            <a:extLst>
              <a:ext uri="{FF2B5EF4-FFF2-40B4-BE49-F238E27FC236}">
                <a16:creationId xmlns:a16="http://schemas.microsoft.com/office/drawing/2014/main" id="{3CC9447D-3EF4-5207-B810-184985427623}"/>
              </a:ext>
            </a:extLst>
          </p:cNvPr>
          <p:cNvSpPr txBox="1"/>
          <p:nvPr/>
        </p:nvSpPr>
        <p:spPr>
          <a:xfrm>
            <a:off x="14584870" y="20850194"/>
            <a:ext cx="7144164" cy="865060"/>
          </a:xfrm>
          <a:prstGeom prst="rect">
            <a:avLst/>
          </a:prstGeom>
          <a:noFill/>
          <a:ln>
            <a:solidFill>
              <a:schemeClr val="tx1">
                <a:lumMod val="50000"/>
                <a:lumOff val="50000"/>
              </a:schemeClr>
            </a:solidFill>
          </a:ln>
        </p:spPr>
        <p:txBody>
          <a:bodyPr spcFirstLastPara="1" wrap="square" lIns="111742" tIns="55856" rIns="111742" bIns="55856" anchor="t" anchorCtr="0">
            <a:spAutoFit/>
          </a:bodyPr>
          <a:lstStyle/>
          <a:p>
            <a:pPr algn="ctr"/>
            <a:r>
              <a:rPr lang="en-US" sz="2444" b="1" dirty="0">
                <a:solidFill>
                  <a:schemeClr val="bg2"/>
                </a:solidFill>
                <a:latin typeface="+mn-lt"/>
              </a:rPr>
              <a:t>Experimental change:</a:t>
            </a:r>
          </a:p>
          <a:p>
            <a:pPr algn="ctr"/>
            <a:r>
              <a:rPr lang="en-US" sz="2444" dirty="0">
                <a:solidFill>
                  <a:schemeClr val="bg2"/>
                </a:solidFill>
                <a:latin typeface="+mn-lt"/>
              </a:rPr>
              <a:t>Varying atmosphere condition and reductant load</a:t>
            </a:r>
            <a:endParaRPr lang="en-US" sz="2444" baseline="-25000" dirty="0">
              <a:solidFill>
                <a:schemeClr val="bg2"/>
              </a:solidFill>
              <a:latin typeface="+mn-lt"/>
            </a:endParaRPr>
          </a:p>
        </p:txBody>
      </p:sp>
      <p:sp>
        <p:nvSpPr>
          <p:cNvPr id="58" name="Google Shape;302;p1">
            <a:extLst>
              <a:ext uri="{FF2B5EF4-FFF2-40B4-BE49-F238E27FC236}">
                <a16:creationId xmlns:a16="http://schemas.microsoft.com/office/drawing/2014/main" id="{29677BB9-2DB1-92C7-6F20-B9D51740FE5A}"/>
              </a:ext>
            </a:extLst>
          </p:cNvPr>
          <p:cNvSpPr txBox="1"/>
          <p:nvPr/>
        </p:nvSpPr>
        <p:spPr>
          <a:xfrm>
            <a:off x="7434262" y="26727637"/>
            <a:ext cx="7150608" cy="1241189"/>
          </a:xfrm>
          <a:prstGeom prst="rect">
            <a:avLst/>
          </a:prstGeom>
          <a:noFill/>
          <a:ln>
            <a:solidFill>
              <a:schemeClr val="tx1">
                <a:lumMod val="50000"/>
                <a:lumOff val="50000"/>
              </a:schemeClr>
            </a:solidFill>
          </a:ln>
        </p:spPr>
        <p:txBody>
          <a:bodyPr spcFirstLastPara="1" wrap="square" lIns="111742" tIns="55856" rIns="111742" bIns="55856" anchor="t" anchorCtr="0">
            <a:spAutoFit/>
          </a:bodyPr>
          <a:lstStyle/>
          <a:p>
            <a:pPr algn="ctr"/>
            <a:r>
              <a:rPr lang="en-US" sz="2444" b="1" dirty="0">
                <a:solidFill>
                  <a:schemeClr val="bg2"/>
                </a:solidFill>
                <a:latin typeface="+mn-lt"/>
              </a:rPr>
              <a:t>Conclusion</a:t>
            </a:r>
          </a:p>
          <a:p>
            <a:pPr algn="ctr"/>
            <a:r>
              <a:rPr lang="en-US" sz="2444" dirty="0">
                <a:solidFill>
                  <a:schemeClr val="bg2"/>
                </a:solidFill>
                <a:latin typeface="+mn-lt"/>
              </a:rPr>
              <a:t>Use NMP as solvent, NiBr</a:t>
            </a:r>
            <a:r>
              <a:rPr lang="en-US" sz="2444" baseline="-25000" dirty="0">
                <a:solidFill>
                  <a:schemeClr val="bg2"/>
                </a:solidFill>
                <a:latin typeface="+mn-lt"/>
              </a:rPr>
              <a:t>2</a:t>
            </a:r>
            <a:r>
              <a:rPr lang="en-US" sz="2444" dirty="0">
                <a:solidFill>
                  <a:schemeClr val="bg2"/>
                </a:solidFill>
                <a:latin typeface="+mn-lt"/>
              </a:rPr>
              <a:t>·dme as metal salt. Smallest vials available, purge solvent with N</a:t>
            </a:r>
            <a:r>
              <a:rPr lang="en-US" sz="2444" baseline="-25000" dirty="0">
                <a:solidFill>
                  <a:schemeClr val="bg2"/>
                </a:solidFill>
                <a:latin typeface="+mn-lt"/>
              </a:rPr>
              <a:t>2</a:t>
            </a:r>
            <a:r>
              <a:rPr lang="en-US" sz="2444" dirty="0">
                <a:solidFill>
                  <a:schemeClr val="bg2"/>
                </a:solidFill>
                <a:latin typeface="+mn-lt"/>
              </a:rPr>
              <a:t>.</a:t>
            </a:r>
            <a:endParaRPr lang="en-US" sz="2444" baseline="-25000" dirty="0">
              <a:solidFill>
                <a:schemeClr val="bg2"/>
              </a:solidFill>
              <a:latin typeface="+mn-lt"/>
            </a:endParaRPr>
          </a:p>
        </p:txBody>
      </p:sp>
      <p:pic>
        <p:nvPicPr>
          <p:cNvPr id="53" name="Picture 52" descr="A graph of blue rectangular bars&#10;&#10;Description automatically generated with medium confidence">
            <a:extLst>
              <a:ext uri="{FF2B5EF4-FFF2-40B4-BE49-F238E27FC236}">
                <a16:creationId xmlns:a16="http://schemas.microsoft.com/office/drawing/2014/main" id="{0AEADE5F-4826-80B6-74B2-1E894AF12E8A}"/>
              </a:ext>
            </a:extLst>
          </p:cNvPr>
          <p:cNvPicPr>
            <a:picLocks noChangeAspect="1"/>
          </p:cNvPicPr>
          <p:nvPr/>
        </p:nvPicPr>
        <p:blipFill>
          <a:blip r:embed="rId8"/>
          <a:stretch>
            <a:fillRect/>
          </a:stretch>
        </p:blipFill>
        <p:spPr>
          <a:xfrm>
            <a:off x="7429368" y="21716030"/>
            <a:ext cx="7147508" cy="5003256"/>
          </a:xfrm>
          <a:prstGeom prst="rect">
            <a:avLst/>
          </a:prstGeom>
          <a:ln>
            <a:noFill/>
          </a:ln>
        </p:spPr>
      </p:pic>
      <p:pic>
        <p:nvPicPr>
          <p:cNvPr id="38" name="Picture 37" descr="A graph of different colored bars&#10;&#10;Description automatically generated">
            <a:extLst>
              <a:ext uri="{FF2B5EF4-FFF2-40B4-BE49-F238E27FC236}">
                <a16:creationId xmlns:a16="http://schemas.microsoft.com/office/drawing/2014/main" id="{DE206C03-47D8-FF75-B869-FC16811007C7}"/>
              </a:ext>
            </a:extLst>
          </p:cNvPr>
          <p:cNvPicPr>
            <a:picLocks noChangeAspect="1"/>
          </p:cNvPicPr>
          <p:nvPr/>
        </p:nvPicPr>
        <p:blipFill>
          <a:blip r:embed="rId9"/>
          <a:stretch>
            <a:fillRect/>
          </a:stretch>
        </p:blipFill>
        <p:spPr>
          <a:xfrm>
            <a:off x="24462119" y="4801789"/>
            <a:ext cx="6088186" cy="3424605"/>
          </a:xfrm>
          <a:prstGeom prst="rect">
            <a:avLst/>
          </a:prstGeom>
        </p:spPr>
      </p:pic>
      <p:sp>
        <p:nvSpPr>
          <p:cNvPr id="63" name="Google Shape;167;p1">
            <a:extLst>
              <a:ext uri="{FF2B5EF4-FFF2-40B4-BE49-F238E27FC236}">
                <a16:creationId xmlns:a16="http://schemas.microsoft.com/office/drawing/2014/main" id="{BBD7DA54-FFE3-2145-3180-CAFF41D5774B}"/>
              </a:ext>
            </a:extLst>
          </p:cNvPr>
          <p:cNvSpPr/>
          <p:nvPr/>
        </p:nvSpPr>
        <p:spPr>
          <a:xfrm>
            <a:off x="22016581" y="28242585"/>
            <a:ext cx="21585715" cy="924276"/>
          </a:xfrm>
          <a:prstGeom prst="rect">
            <a:avLst/>
          </a:prstGeom>
          <a:solidFill>
            <a:srgbClr val="F2F3F3"/>
          </a:solidFill>
          <a:ln>
            <a:noFill/>
          </a:ln>
        </p:spPr>
        <p:txBody>
          <a:bodyPr spcFirstLastPara="1" wrap="square" lIns="102789" tIns="51394" rIns="102789" bIns="51394" anchor="t" anchorCtr="0">
            <a:noAutofit/>
          </a:bodyPr>
          <a:lstStyle/>
          <a:p>
            <a:endParaRPr sz="2699">
              <a:solidFill>
                <a:schemeClr val="dk1"/>
              </a:solidFill>
              <a:latin typeface="+mn-lt"/>
              <a:ea typeface="Helvetica Neue"/>
              <a:cs typeface="Helvetica Neue"/>
              <a:sym typeface="Helvetica Neue"/>
            </a:endParaRPr>
          </a:p>
        </p:txBody>
      </p:sp>
      <p:sp>
        <p:nvSpPr>
          <p:cNvPr id="458" name="Google Shape;169;p1">
            <a:extLst>
              <a:ext uri="{FF2B5EF4-FFF2-40B4-BE49-F238E27FC236}">
                <a16:creationId xmlns:a16="http://schemas.microsoft.com/office/drawing/2014/main" id="{744AA16A-5A05-E13A-95AA-2309E0B65B7E}"/>
              </a:ext>
            </a:extLst>
          </p:cNvPr>
          <p:cNvSpPr txBox="1"/>
          <p:nvPr/>
        </p:nvSpPr>
        <p:spPr>
          <a:xfrm>
            <a:off x="22016580" y="28335530"/>
            <a:ext cx="21585715" cy="738385"/>
          </a:xfrm>
          <a:prstGeom prst="rect">
            <a:avLst/>
          </a:prstGeom>
          <a:noFill/>
          <a:ln>
            <a:noFill/>
          </a:ln>
        </p:spPr>
        <p:txBody>
          <a:bodyPr spcFirstLastPara="1" wrap="square" lIns="98053" tIns="49011" rIns="98053" bIns="49011" anchor="t" anchorCtr="0">
            <a:spAutoFit/>
          </a:bodyPr>
          <a:lstStyle/>
          <a:p>
            <a:pPr algn="ctr"/>
            <a:r>
              <a:rPr lang="en-US" sz="4155" b="1" dirty="0">
                <a:solidFill>
                  <a:schemeClr val="dk1"/>
                </a:solidFill>
                <a:latin typeface="+mn-lt"/>
                <a:ea typeface="Helvetica Neue"/>
                <a:cs typeface="Helvetica Neue"/>
                <a:sym typeface="Helvetica Neue"/>
              </a:rPr>
              <a:t>Literature cited &amp; Acknowledgement</a:t>
            </a:r>
          </a:p>
        </p:txBody>
      </p:sp>
      <p:sp>
        <p:nvSpPr>
          <p:cNvPr id="26" name="Google Shape;167;p1">
            <a:extLst>
              <a:ext uri="{FF2B5EF4-FFF2-40B4-BE49-F238E27FC236}">
                <a16:creationId xmlns:a16="http://schemas.microsoft.com/office/drawing/2014/main" id="{E7050BFE-CF42-EFF8-CD6A-740F7A7230AC}"/>
              </a:ext>
            </a:extLst>
          </p:cNvPr>
          <p:cNvSpPr/>
          <p:nvPr/>
        </p:nvSpPr>
        <p:spPr>
          <a:xfrm>
            <a:off x="22016580" y="8441289"/>
            <a:ext cx="21585720" cy="924276"/>
          </a:xfrm>
          <a:prstGeom prst="rect">
            <a:avLst/>
          </a:prstGeom>
          <a:solidFill>
            <a:srgbClr val="F2F3F3"/>
          </a:solidFill>
          <a:ln>
            <a:noFill/>
          </a:ln>
        </p:spPr>
        <p:txBody>
          <a:bodyPr spcFirstLastPara="1" wrap="square" lIns="102789" tIns="51394" rIns="102789" bIns="51394" anchor="t" anchorCtr="0">
            <a:noAutofit/>
          </a:bodyPr>
          <a:lstStyle/>
          <a:p>
            <a:endParaRPr sz="2699">
              <a:solidFill>
                <a:schemeClr val="dk1"/>
              </a:solidFill>
              <a:latin typeface="+mn-lt"/>
              <a:ea typeface="Helvetica Neue"/>
              <a:cs typeface="Helvetica Neue"/>
              <a:sym typeface="Helvetica Neue"/>
            </a:endParaRPr>
          </a:p>
        </p:txBody>
      </p:sp>
      <p:sp>
        <p:nvSpPr>
          <p:cNvPr id="27" name="Google Shape;169;p1">
            <a:extLst>
              <a:ext uri="{FF2B5EF4-FFF2-40B4-BE49-F238E27FC236}">
                <a16:creationId xmlns:a16="http://schemas.microsoft.com/office/drawing/2014/main" id="{0EEFD03D-C3C8-A358-82D4-E2DE6E7477D8}"/>
              </a:ext>
            </a:extLst>
          </p:cNvPr>
          <p:cNvSpPr txBox="1"/>
          <p:nvPr/>
        </p:nvSpPr>
        <p:spPr>
          <a:xfrm>
            <a:off x="24428353" y="8534234"/>
            <a:ext cx="16762173" cy="738385"/>
          </a:xfrm>
          <a:prstGeom prst="rect">
            <a:avLst/>
          </a:prstGeom>
          <a:noFill/>
          <a:ln>
            <a:noFill/>
          </a:ln>
        </p:spPr>
        <p:txBody>
          <a:bodyPr spcFirstLastPara="1" wrap="square" lIns="98053" tIns="49011" rIns="98053" bIns="49011" anchor="t" anchorCtr="0">
            <a:spAutoFit/>
          </a:bodyPr>
          <a:lstStyle/>
          <a:p>
            <a:pPr algn="ctr"/>
            <a:r>
              <a:rPr lang="en-US" sz="4155" b="1" dirty="0">
                <a:solidFill>
                  <a:schemeClr val="dk1"/>
                </a:solidFill>
                <a:latin typeface="+mn-lt"/>
                <a:ea typeface="Helvetica Neue"/>
                <a:cs typeface="Helvetica Neue"/>
                <a:sym typeface="Helvetica Neue"/>
              </a:rPr>
              <a:t>Results: Substrate </a:t>
            </a:r>
            <a:r>
              <a:rPr lang="en-US" sz="4155" b="1" dirty="0" err="1">
                <a:solidFill>
                  <a:schemeClr val="dk1"/>
                </a:solidFill>
                <a:latin typeface="+mn-lt"/>
                <a:ea typeface="Helvetica Neue"/>
                <a:cs typeface="Helvetica Neue"/>
                <a:sym typeface="Helvetica Neue"/>
              </a:rPr>
              <a:t>stereoelectronic</a:t>
            </a:r>
            <a:r>
              <a:rPr lang="en-US" sz="4155" b="1" dirty="0">
                <a:solidFill>
                  <a:schemeClr val="dk1"/>
                </a:solidFill>
                <a:latin typeface="+mn-lt"/>
                <a:ea typeface="Helvetica Neue"/>
                <a:cs typeface="Helvetica Neue"/>
                <a:sym typeface="Helvetica Neue"/>
              </a:rPr>
              <a:t> effect on reactivity</a:t>
            </a:r>
            <a:endParaRPr lang="en-US" sz="4400" dirty="0">
              <a:latin typeface="+mn-lt"/>
            </a:endParaRPr>
          </a:p>
        </p:txBody>
      </p:sp>
      <p:sp>
        <p:nvSpPr>
          <p:cNvPr id="23" name="Google Shape;231;p1">
            <a:extLst>
              <a:ext uri="{FF2B5EF4-FFF2-40B4-BE49-F238E27FC236}">
                <a16:creationId xmlns:a16="http://schemas.microsoft.com/office/drawing/2014/main" id="{D7806CA9-7F93-6ED2-22C0-6858974D36B3}"/>
              </a:ext>
            </a:extLst>
          </p:cNvPr>
          <p:cNvSpPr/>
          <p:nvPr/>
        </p:nvSpPr>
        <p:spPr>
          <a:xfrm>
            <a:off x="288758" y="3750308"/>
            <a:ext cx="43313683" cy="1056669"/>
          </a:xfrm>
          <a:prstGeom prst="rect">
            <a:avLst/>
          </a:prstGeom>
          <a:solidFill>
            <a:srgbClr val="F2F3F3"/>
          </a:solidFill>
          <a:ln>
            <a:noFill/>
          </a:ln>
        </p:spPr>
        <p:txBody>
          <a:bodyPr spcFirstLastPara="1" wrap="square" lIns="102789" tIns="51394" rIns="102789" bIns="51394" anchor="t" anchorCtr="0">
            <a:noAutofit/>
          </a:bodyPr>
          <a:lstStyle/>
          <a:p>
            <a:endParaRPr sz="2699">
              <a:solidFill>
                <a:schemeClr val="dk1"/>
              </a:solidFill>
              <a:latin typeface="+mn-lt"/>
              <a:ea typeface="Helvetica Neue"/>
              <a:cs typeface="Helvetica Neue"/>
              <a:sym typeface="Helvetica Neue"/>
            </a:endParaRPr>
          </a:p>
        </p:txBody>
      </p:sp>
      <p:sp>
        <p:nvSpPr>
          <p:cNvPr id="25" name="Google Shape;233;p1">
            <a:extLst>
              <a:ext uri="{FF2B5EF4-FFF2-40B4-BE49-F238E27FC236}">
                <a16:creationId xmlns:a16="http://schemas.microsoft.com/office/drawing/2014/main" id="{2C209DAE-CA78-0F08-533B-D255895E2441}"/>
              </a:ext>
            </a:extLst>
          </p:cNvPr>
          <p:cNvSpPr txBox="1"/>
          <p:nvPr/>
        </p:nvSpPr>
        <p:spPr>
          <a:xfrm>
            <a:off x="8128849" y="3913083"/>
            <a:ext cx="27432000" cy="738385"/>
          </a:xfrm>
          <a:prstGeom prst="rect">
            <a:avLst/>
          </a:prstGeom>
          <a:noFill/>
          <a:ln>
            <a:noFill/>
          </a:ln>
        </p:spPr>
        <p:txBody>
          <a:bodyPr spcFirstLastPara="1" wrap="square" lIns="98053" tIns="49011" rIns="98053" bIns="49011" anchor="t" anchorCtr="0">
            <a:spAutoFit/>
          </a:bodyPr>
          <a:lstStyle/>
          <a:p>
            <a:pPr algn="ctr"/>
            <a:r>
              <a:rPr lang="en-US" sz="4155" b="1" dirty="0">
                <a:solidFill>
                  <a:schemeClr val="dk1"/>
                </a:solidFill>
                <a:latin typeface="+mn-lt"/>
                <a:ea typeface="Helvetica Neue"/>
                <a:cs typeface="Helvetica Neue"/>
                <a:sym typeface="Helvetica Neue"/>
              </a:rPr>
              <a:t>Introduction</a:t>
            </a:r>
            <a:endParaRPr sz="1711" dirty="0">
              <a:latin typeface="+mn-lt"/>
            </a:endParaRPr>
          </a:p>
        </p:txBody>
      </p:sp>
      <p:sp>
        <p:nvSpPr>
          <p:cNvPr id="21" name="Google Shape;167;p1">
            <a:extLst>
              <a:ext uri="{FF2B5EF4-FFF2-40B4-BE49-F238E27FC236}">
                <a16:creationId xmlns:a16="http://schemas.microsoft.com/office/drawing/2014/main" id="{4108466E-FDEC-8A26-5E8E-C1CCD05D72FB}"/>
              </a:ext>
            </a:extLst>
          </p:cNvPr>
          <p:cNvSpPr/>
          <p:nvPr/>
        </p:nvSpPr>
        <p:spPr>
          <a:xfrm>
            <a:off x="267575" y="28242585"/>
            <a:ext cx="21452642" cy="924276"/>
          </a:xfrm>
          <a:prstGeom prst="rect">
            <a:avLst/>
          </a:prstGeom>
          <a:solidFill>
            <a:srgbClr val="F2F3F3"/>
          </a:solidFill>
          <a:ln>
            <a:noFill/>
          </a:ln>
        </p:spPr>
        <p:txBody>
          <a:bodyPr spcFirstLastPara="1" wrap="square" lIns="102789" tIns="51394" rIns="102789" bIns="51394" anchor="t" anchorCtr="0">
            <a:noAutofit/>
          </a:bodyPr>
          <a:lstStyle/>
          <a:p>
            <a:endParaRPr sz="2699">
              <a:solidFill>
                <a:schemeClr val="dk1"/>
              </a:solidFill>
              <a:latin typeface="+mn-lt"/>
              <a:ea typeface="Helvetica Neue"/>
              <a:cs typeface="Helvetica Neue"/>
              <a:sym typeface="Helvetica Neue"/>
            </a:endParaRPr>
          </a:p>
        </p:txBody>
      </p:sp>
      <p:sp>
        <p:nvSpPr>
          <p:cNvPr id="22" name="Google Shape;169;p1">
            <a:extLst>
              <a:ext uri="{FF2B5EF4-FFF2-40B4-BE49-F238E27FC236}">
                <a16:creationId xmlns:a16="http://schemas.microsoft.com/office/drawing/2014/main" id="{8BC884F3-AF5A-4DD9-6324-9AD626611543}"/>
              </a:ext>
            </a:extLst>
          </p:cNvPr>
          <p:cNvSpPr txBox="1"/>
          <p:nvPr/>
        </p:nvSpPr>
        <p:spPr>
          <a:xfrm>
            <a:off x="2647968" y="28335530"/>
            <a:ext cx="16691856" cy="738385"/>
          </a:xfrm>
          <a:prstGeom prst="rect">
            <a:avLst/>
          </a:prstGeom>
          <a:noFill/>
          <a:ln>
            <a:noFill/>
          </a:ln>
        </p:spPr>
        <p:txBody>
          <a:bodyPr spcFirstLastPara="1" wrap="square" lIns="98053" tIns="49011" rIns="98053" bIns="49011" anchor="t" anchorCtr="0">
            <a:spAutoFit/>
          </a:bodyPr>
          <a:lstStyle/>
          <a:p>
            <a:pPr algn="ctr"/>
            <a:r>
              <a:rPr lang="en-US" sz="4155" b="1" dirty="0">
                <a:solidFill>
                  <a:schemeClr val="dk1"/>
                </a:solidFill>
                <a:latin typeface="+mn-lt"/>
                <a:ea typeface="Helvetica Neue"/>
                <a:cs typeface="Helvetica Neue"/>
                <a:sym typeface="Helvetica Neue"/>
              </a:rPr>
              <a:t>Summary &amp; Conclusions</a:t>
            </a:r>
          </a:p>
        </p:txBody>
      </p:sp>
      <p:sp>
        <p:nvSpPr>
          <p:cNvPr id="16" name="Google Shape;167;p1">
            <a:extLst>
              <a:ext uri="{FF2B5EF4-FFF2-40B4-BE49-F238E27FC236}">
                <a16:creationId xmlns:a16="http://schemas.microsoft.com/office/drawing/2014/main" id="{51081303-27CC-6609-5408-33E76FF4607D}"/>
              </a:ext>
            </a:extLst>
          </p:cNvPr>
          <p:cNvSpPr/>
          <p:nvPr/>
        </p:nvSpPr>
        <p:spPr>
          <a:xfrm>
            <a:off x="288900" y="8445962"/>
            <a:ext cx="21452638" cy="924276"/>
          </a:xfrm>
          <a:prstGeom prst="rect">
            <a:avLst/>
          </a:prstGeom>
          <a:solidFill>
            <a:srgbClr val="F2F3F3"/>
          </a:solidFill>
          <a:ln>
            <a:noFill/>
          </a:ln>
        </p:spPr>
        <p:txBody>
          <a:bodyPr spcFirstLastPara="1" wrap="square" lIns="102789" tIns="51394" rIns="102789" bIns="51394" anchor="t" anchorCtr="0">
            <a:noAutofit/>
          </a:bodyPr>
          <a:lstStyle/>
          <a:p>
            <a:endParaRPr sz="2699">
              <a:solidFill>
                <a:schemeClr val="dk1"/>
              </a:solidFill>
              <a:latin typeface="+mn-lt"/>
              <a:ea typeface="Helvetica Neue"/>
              <a:cs typeface="Helvetica Neue"/>
              <a:sym typeface="Helvetica Neue"/>
            </a:endParaRPr>
          </a:p>
        </p:txBody>
      </p:sp>
      <p:sp>
        <p:nvSpPr>
          <p:cNvPr id="18" name="Google Shape;169;p1">
            <a:extLst>
              <a:ext uri="{FF2B5EF4-FFF2-40B4-BE49-F238E27FC236}">
                <a16:creationId xmlns:a16="http://schemas.microsoft.com/office/drawing/2014/main" id="{111750A0-B5E7-EF07-BB38-6089B7AC9F10}"/>
              </a:ext>
            </a:extLst>
          </p:cNvPr>
          <p:cNvSpPr txBox="1"/>
          <p:nvPr/>
        </p:nvSpPr>
        <p:spPr>
          <a:xfrm>
            <a:off x="2247175" y="8538907"/>
            <a:ext cx="16762173" cy="738385"/>
          </a:xfrm>
          <a:prstGeom prst="rect">
            <a:avLst/>
          </a:prstGeom>
          <a:noFill/>
          <a:ln>
            <a:noFill/>
          </a:ln>
        </p:spPr>
        <p:txBody>
          <a:bodyPr spcFirstLastPara="1" wrap="square" lIns="98053" tIns="49011" rIns="98053" bIns="49011" anchor="t" anchorCtr="0">
            <a:spAutoFit/>
          </a:bodyPr>
          <a:lstStyle/>
          <a:p>
            <a:pPr algn="ctr"/>
            <a:r>
              <a:rPr lang="en-US" sz="4155" b="1" dirty="0">
                <a:solidFill>
                  <a:schemeClr val="dk1"/>
                </a:solidFill>
                <a:latin typeface="+mn-lt"/>
                <a:ea typeface="Helvetica Neue"/>
                <a:cs typeface="Helvetica Neue"/>
                <a:sym typeface="Helvetica Neue"/>
              </a:rPr>
              <a:t>Mechanism &amp; Experimental Procedure</a:t>
            </a:r>
            <a:endParaRPr lang="en-US" sz="4400" dirty="0">
              <a:latin typeface="+mn-lt"/>
            </a:endParaRPr>
          </a:p>
        </p:txBody>
      </p:sp>
      <p:sp>
        <p:nvSpPr>
          <p:cNvPr id="11" name="Google Shape;167;p1">
            <a:extLst>
              <a:ext uri="{FF2B5EF4-FFF2-40B4-BE49-F238E27FC236}">
                <a16:creationId xmlns:a16="http://schemas.microsoft.com/office/drawing/2014/main" id="{82BC5F28-4205-E86E-DDD0-5C9CBDC4CE96}"/>
              </a:ext>
            </a:extLst>
          </p:cNvPr>
          <p:cNvSpPr/>
          <p:nvPr/>
        </p:nvSpPr>
        <p:spPr>
          <a:xfrm>
            <a:off x="283246" y="17900757"/>
            <a:ext cx="21446279" cy="924276"/>
          </a:xfrm>
          <a:prstGeom prst="rect">
            <a:avLst/>
          </a:prstGeom>
          <a:solidFill>
            <a:srgbClr val="F2F3F3"/>
          </a:solidFill>
          <a:ln>
            <a:noFill/>
          </a:ln>
        </p:spPr>
        <p:txBody>
          <a:bodyPr spcFirstLastPara="1" wrap="square" lIns="102789" tIns="51394" rIns="102789" bIns="51394" anchor="t" anchorCtr="0">
            <a:noAutofit/>
          </a:bodyPr>
          <a:lstStyle/>
          <a:p>
            <a:endParaRPr sz="2699">
              <a:solidFill>
                <a:schemeClr val="dk1"/>
              </a:solidFill>
              <a:latin typeface="+mn-lt"/>
              <a:ea typeface="Helvetica Neue"/>
              <a:cs typeface="Helvetica Neue"/>
              <a:sym typeface="Helvetica Neue"/>
            </a:endParaRPr>
          </a:p>
        </p:txBody>
      </p:sp>
      <p:sp>
        <p:nvSpPr>
          <p:cNvPr id="12" name="Google Shape;169;p1">
            <a:extLst>
              <a:ext uri="{FF2B5EF4-FFF2-40B4-BE49-F238E27FC236}">
                <a16:creationId xmlns:a16="http://schemas.microsoft.com/office/drawing/2014/main" id="{8233C79F-9244-FF6E-D7A3-478464454B7F}"/>
              </a:ext>
            </a:extLst>
          </p:cNvPr>
          <p:cNvSpPr txBox="1"/>
          <p:nvPr/>
        </p:nvSpPr>
        <p:spPr>
          <a:xfrm>
            <a:off x="289605" y="17993702"/>
            <a:ext cx="21452638" cy="738385"/>
          </a:xfrm>
          <a:prstGeom prst="rect">
            <a:avLst/>
          </a:prstGeom>
          <a:noFill/>
          <a:ln>
            <a:noFill/>
          </a:ln>
        </p:spPr>
        <p:txBody>
          <a:bodyPr spcFirstLastPara="1" wrap="square" lIns="98053" tIns="49011" rIns="98053" bIns="49011" anchor="t" anchorCtr="0">
            <a:spAutoFit/>
          </a:bodyPr>
          <a:lstStyle/>
          <a:p>
            <a:pPr algn="ctr"/>
            <a:r>
              <a:rPr lang="en-US" sz="4155" b="1" dirty="0">
                <a:solidFill>
                  <a:schemeClr val="dk1"/>
                </a:solidFill>
                <a:latin typeface="+mn-lt"/>
                <a:ea typeface="Helvetica Neue"/>
                <a:cs typeface="Helvetica Neue"/>
                <a:sym typeface="Helvetica Neue"/>
              </a:rPr>
              <a:t>Solvent Identity &amp; Metal Salts Solubility &amp; Atmosphere Condition on Reactivity</a:t>
            </a:r>
          </a:p>
        </p:txBody>
      </p:sp>
      <p:sp>
        <p:nvSpPr>
          <p:cNvPr id="105" name="Google Shape;105;p1"/>
          <p:cNvSpPr/>
          <p:nvPr/>
        </p:nvSpPr>
        <p:spPr>
          <a:xfrm>
            <a:off x="288758" y="316074"/>
            <a:ext cx="43313684" cy="3196943"/>
          </a:xfrm>
          <a:prstGeom prst="rect">
            <a:avLst/>
          </a:prstGeom>
          <a:solidFill>
            <a:srgbClr val="677174"/>
          </a:solidFill>
          <a:ln w="9525" cap="flat" cmpd="sng">
            <a:solidFill>
              <a:srgbClr val="677174"/>
            </a:solidFill>
            <a:prstDash val="solid"/>
            <a:round/>
            <a:headEnd type="none" w="sm" len="sm"/>
            <a:tailEnd type="none" w="sm" len="sm"/>
          </a:ln>
        </p:spPr>
        <p:txBody>
          <a:bodyPr spcFirstLastPara="1" wrap="square" lIns="102789" tIns="51394" rIns="102789" bIns="51394" anchor="t" anchorCtr="0">
            <a:noAutofit/>
          </a:bodyPr>
          <a:lstStyle/>
          <a:p>
            <a:endParaRPr sz="2699">
              <a:solidFill>
                <a:srgbClr val="C00000"/>
              </a:solidFill>
              <a:latin typeface="+mn-lt"/>
            </a:endParaRPr>
          </a:p>
        </p:txBody>
      </p:sp>
      <p:sp>
        <p:nvSpPr>
          <p:cNvPr id="32" name="TextBox 31">
            <a:extLst>
              <a:ext uri="{FF2B5EF4-FFF2-40B4-BE49-F238E27FC236}">
                <a16:creationId xmlns:a16="http://schemas.microsoft.com/office/drawing/2014/main" id="{3974D701-CF21-A29A-8FE4-27BA7A423703}"/>
              </a:ext>
            </a:extLst>
          </p:cNvPr>
          <p:cNvSpPr txBox="1"/>
          <p:nvPr/>
        </p:nvSpPr>
        <p:spPr>
          <a:xfrm>
            <a:off x="33365169" y="7826284"/>
            <a:ext cx="10237126" cy="400110"/>
          </a:xfrm>
          <a:prstGeom prst="rect">
            <a:avLst/>
          </a:prstGeom>
          <a:noFill/>
          <a:ln>
            <a:noFill/>
          </a:ln>
        </p:spPr>
        <p:txBody>
          <a:bodyPr wrap="square">
            <a:spAutoFit/>
          </a:bodyPr>
          <a:lstStyle/>
          <a:p>
            <a:pPr algn="r"/>
            <a:r>
              <a:rPr lang="en-US" sz="2000" b="1" dirty="0"/>
              <a:t>This project</a:t>
            </a:r>
            <a:r>
              <a:rPr lang="en-US" sz="2000" dirty="0"/>
              <a:t>: Assess how reaction parameters affect on yield and side reaction pathways</a:t>
            </a:r>
          </a:p>
        </p:txBody>
      </p:sp>
      <p:sp>
        <p:nvSpPr>
          <p:cNvPr id="106" name="Google Shape;106;p1"/>
          <p:cNvSpPr txBox="1"/>
          <p:nvPr/>
        </p:nvSpPr>
        <p:spPr>
          <a:xfrm>
            <a:off x="288758" y="744686"/>
            <a:ext cx="43313684" cy="2336070"/>
          </a:xfrm>
          <a:prstGeom prst="rect">
            <a:avLst/>
          </a:prstGeom>
          <a:noFill/>
          <a:ln>
            <a:noFill/>
          </a:ln>
        </p:spPr>
        <p:txBody>
          <a:bodyPr spcFirstLastPara="1" wrap="square" lIns="81706" tIns="40853" rIns="81706" bIns="40853" anchor="t" anchorCtr="0">
            <a:spAutoFit/>
          </a:bodyPr>
          <a:lstStyle/>
          <a:p>
            <a:pPr algn="ctr"/>
            <a:r>
              <a:rPr lang="en-US" sz="7800" b="1" dirty="0">
                <a:solidFill>
                  <a:schemeClr val="lt1"/>
                </a:solidFill>
                <a:latin typeface="+mn-lt"/>
              </a:rPr>
              <a:t> Screening of a Ni-Catalyzed Cross-Electrophile Coupling of Aryl Halides with Alkyl Halides</a:t>
            </a:r>
          </a:p>
          <a:p>
            <a:pPr algn="ctr"/>
            <a:r>
              <a:rPr lang="en-US" sz="3400" b="1" dirty="0">
                <a:solidFill>
                  <a:schemeClr val="lt1"/>
                </a:solidFill>
                <a:latin typeface="+mn-lt"/>
              </a:rPr>
              <a:t>Tom Tan*, Brett Akana-Schneider</a:t>
            </a:r>
            <a:endParaRPr lang="en-US" sz="3400" b="1" baseline="30000" dirty="0">
              <a:solidFill>
                <a:schemeClr val="lt1"/>
              </a:solidFill>
              <a:latin typeface="+mn-lt"/>
            </a:endParaRPr>
          </a:p>
          <a:p>
            <a:pPr algn="ctr"/>
            <a:r>
              <a:rPr lang="en-US" sz="3400" dirty="0">
                <a:solidFill>
                  <a:schemeClr val="lt1"/>
                </a:solidFill>
                <a:latin typeface="+mn-lt"/>
              </a:rPr>
              <a:t>Department of Chemistry, University of Wisconsin-Madison, 1101 University Ave., Madison, WI 53706-1322 USA</a:t>
            </a:r>
            <a:endParaRPr lang="en-US" sz="3400" dirty="0">
              <a:latin typeface="+mn-lt"/>
            </a:endParaRPr>
          </a:p>
        </p:txBody>
      </p:sp>
      <p:pic>
        <p:nvPicPr>
          <p:cNvPr id="108" name="Google Shape;108;p1"/>
          <p:cNvPicPr preferRelativeResize="0"/>
          <p:nvPr/>
        </p:nvPicPr>
        <p:blipFill rotWithShape="1">
          <a:blip r:embed="rId10">
            <a:alphaModFix/>
          </a:blip>
          <a:srcRect/>
          <a:stretch/>
        </p:blipFill>
        <p:spPr>
          <a:xfrm>
            <a:off x="41510262" y="29497033"/>
            <a:ext cx="1798638" cy="2826985"/>
          </a:xfrm>
          <a:prstGeom prst="rect">
            <a:avLst/>
          </a:prstGeom>
          <a:noFill/>
          <a:ln>
            <a:noFill/>
          </a:ln>
        </p:spPr>
      </p:pic>
      <p:sp>
        <p:nvSpPr>
          <p:cNvPr id="158" name="Google Shape;158;p1"/>
          <p:cNvSpPr/>
          <p:nvPr/>
        </p:nvSpPr>
        <p:spPr>
          <a:xfrm>
            <a:off x="22016717" y="28248715"/>
            <a:ext cx="21585719" cy="4404934"/>
          </a:xfrm>
          <a:prstGeom prst="rect">
            <a:avLst/>
          </a:prstGeom>
          <a:noFill/>
          <a:ln w="38100" cap="flat" cmpd="sng">
            <a:solidFill>
              <a:srgbClr val="7F7F7F"/>
            </a:solidFill>
            <a:prstDash val="solid"/>
            <a:round/>
            <a:headEnd type="none" w="sm" len="sm"/>
            <a:tailEnd type="none" w="sm" len="sm"/>
          </a:ln>
        </p:spPr>
        <p:txBody>
          <a:bodyPr spcFirstLastPara="1" wrap="square" lIns="102789" tIns="51394" rIns="102789" bIns="51394" anchor="t" anchorCtr="0">
            <a:noAutofit/>
          </a:bodyPr>
          <a:lstStyle/>
          <a:p>
            <a:endParaRPr sz="2699">
              <a:solidFill>
                <a:schemeClr val="dk1"/>
              </a:solidFill>
              <a:latin typeface="+mn-lt"/>
              <a:ea typeface="Helvetica Neue"/>
              <a:cs typeface="Helvetica Neue"/>
              <a:sym typeface="Helvetica Neue"/>
            </a:endParaRPr>
          </a:p>
        </p:txBody>
      </p:sp>
      <p:sp>
        <p:nvSpPr>
          <p:cNvPr id="168" name="Google Shape;168;p1"/>
          <p:cNvSpPr/>
          <p:nvPr/>
        </p:nvSpPr>
        <p:spPr>
          <a:xfrm>
            <a:off x="288759" y="8448902"/>
            <a:ext cx="21452638" cy="9230289"/>
          </a:xfrm>
          <a:prstGeom prst="rect">
            <a:avLst/>
          </a:prstGeom>
          <a:noFill/>
          <a:ln w="38100" cap="flat" cmpd="sng">
            <a:solidFill>
              <a:srgbClr val="7F7F7F"/>
            </a:solidFill>
            <a:prstDash val="solid"/>
            <a:round/>
            <a:headEnd type="none" w="sm" len="sm"/>
            <a:tailEnd type="none" w="sm" len="sm"/>
          </a:ln>
        </p:spPr>
        <p:txBody>
          <a:bodyPr spcFirstLastPara="1" wrap="square" lIns="102789" tIns="51394" rIns="102789" bIns="51394" anchor="t" anchorCtr="0">
            <a:noAutofit/>
          </a:bodyPr>
          <a:lstStyle/>
          <a:p>
            <a:endParaRPr sz="2699">
              <a:solidFill>
                <a:schemeClr val="dk1"/>
              </a:solidFill>
              <a:latin typeface="+mn-lt"/>
              <a:ea typeface="Helvetica Neue"/>
              <a:cs typeface="Helvetica Neue"/>
              <a:sym typeface="Helvetica Neue"/>
            </a:endParaRPr>
          </a:p>
        </p:txBody>
      </p:sp>
      <p:sp>
        <p:nvSpPr>
          <p:cNvPr id="261" name="Google Shape;261;p1"/>
          <p:cNvSpPr/>
          <p:nvPr/>
        </p:nvSpPr>
        <p:spPr>
          <a:xfrm>
            <a:off x="22016721" y="8442044"/>
            <a:ext cx="21585720" cy="19518433"/>
          </a:xfrm>
          <a:prstGeom prst="rect">
            <a:avLst/>
          </a:prstGeom>
          <a:noFill/>
          <a:ln w="38100" cap="flat" cmpd="sng">
            <a:solidFill>
              <a:srgbClr val="7F7F7F"/>
            </a:solidFill>
            <a:prstDash val="solid"/>
            <a:round/>
            <a:headEnd type="none" w="sm" len="sm"/>
            <a:tailEnd type="none" w="sm" len="sm"/>
          </a:ln>
        </p:spPr>
        <p:txBody>
          <a:bodyPr spcFirstLastPara="1" wrap="square" lIns="102789" tIns="51394" rIns="102789" bIns="51394" anchor="t" anchorCtr="0">
            <a:noAutofit/>
          </a:bodyPr>
          <a:lstStyle/>
          <a:p>
            <a:endParaRPr sz="2699">
              <a:solidFill>
                <a:schemeClr val="dk1"/>
              </a:solidFill>
              <a:latin typeface="+mn-lt"/>
              <a:ea typeface="Helvetica Neue"/>
              <a:cs typeface="Helvetica Neue"/>
              <a:sym typeface="Helvetica Neue"/>
            </a:endParaRPr>
          </a:p>
        </p:txBody>
      </p:sp>
      <p:sp>
        <p:nvSpPr>
          <p:cNvPr id="7" name="Google Shape;232;p1">
            <a:extLst>
              <a:ext uri="{FF2B5EF4-FFF2-40B4-BE49-F238E27FC236}">
                <a16:creationId xmlns:a16="http://schemas.microsoft.com/office/drawing/2014/main" id="{AAC409C5-1242-473D-489B-C4B3804F3C90}"/>
              </a:ext>
            </a:extLst>
          </p:cNvPr>
          <p:cNvSpPr/>
          <p:nvPr/>
        </p:nvSpPr>
        <p:spPr>
          <a:xfrm>
            <a:off x="288758" y="3750994"/>
            <a:ext cx="43313684" cy="4475400"/>
          </a:xfrm>
          <a:prstGeom prst="rect">
            <a:avLst/>
          </a:prstGeom>
          <a:noFill/>
          <a:ln w="38100" cap="flat" cmpd="sng">
            <a:solidFill>
              <a:srgbClr val="677174"/>
            </a:solidFill>
            <a:prstDash val="solid"/>
            <a:round/>
            <a:headEnd type="none" w="sm" len="sm"/>
            <a:tailEnd type="none" w="sm" len="sm"/>
          </a:ln>
        </p:spPr>
        <p:txBody>
          <a:bodyPr spcFirstLastPara="1" wrap="square" lIns="102789" tIns="51394" rIns="102789" bIns="51394" anchor="t" anchorCtr="0">
            <a:noAutofit/>
          </a:bodyPr>
          <a:lstStyle/>
          <a:p>
            <a:endParaRPr sz="2699">
              <a:solidFill>
                <a:schemeClr val="dk1"/>
              </a:solidFill>
              <a:latin typeface="+mn-lt"/>
              <a:ea typeface="Helvetica Neue"/>
              <a:cs typeface="Helvetica Neue"/>
              <a:sym typeface="Helvetica Neue"/>
            </a:endParaRPr>
          </a:p>
        </p:txBody>
      </p:sp>
      <p:sp>
        <p:nvSpPr>
          <p:cNvPr id="87" name="Google Shape;232;p1">
            <a:extLst>
              <a:ext uri="{FF2B5EF4-FFF2-40B4-BE49-F238E27FC236}">
                <a16:creationId xmlns:a16="http://schemas.microsoft.com/office/drawing/2014/main" id="{5A51BA55-09D9-181A-F735-08D86E1BEB6E}"/>
              </a:ext>
            </a:extLst>
          </p:cNvPr>
          <p:cNvSpPr/>
          <p:nvPr/>
        </p:nvSpPr>
        <p:spPr>
          <a:xfrm>
            <a:off x="283246" y="17901695"/>
            <a:ext cx="21452642" cy="10058778"/>
          </a:xfrm>
          <a:prstGeom prst="rect">
            <a:avLst/>
          </a:prstGeom>
          <a:noFill/>
          <a:ln w="38100" cap="flat" cmpd="sng">
            <a:solidFill>
              <a:srgbClr val="677174"/>
            </a:solidFill>
            <a:prstDash val="solid"/>
            <a:round/>
            <a:headEnd type="none" w="sm" len="sm"/>
            <a:tailEnd type="none" w="sm" len="sm"/>
          </a:ln>
        </p:spPr>
        <p:txBody>
          <a:bodyPr spcFirstLastPara="1" wrap="square" lIns="102789" tIns="51394" rIns="102789" bIns="51394" anchor="t" anchorCtr="0">
            <a:noAutofit/>
          </a:bodyPr>
          <a:lstStyle/>
          <a:p>
            <a:endParaRPr sz="2699">
              <a:solidFill>
                <a:schemeClr val="dk1"/>
              </a:solidFill>
              <a:latin typeface="+mn-lt"/>
              <a:ea typeface="Helvetica Neue"/>
              <a:cs typeface="Helvetica Neue"/>
              <a:sym typeface="Helvetica Neue"/>
            </a:endParaRPr>
          </a:p>
        </p:txBody>
      </p:sp>
      <p:sp>
        <p:nvSpPr>
          <p:cNvPr id="454" name="Google Shape;302;p1">
            <a:extLst>
              <a:ext uri="{FF2B5EF4-FFF2-40B4-BE49-F238E27FC236}">
                <a16:creationId xmlns:a16="http://schemas.microsoft.com/office/drawing/2014/main" id="{56C08361-8EE7-3FC9-EAE7-B7DE4E6C2669}"/>
              </a:ext>
            </a:extLst>
          </p:cNvPr>
          <p:cNvSpPr txBox="1"/>
          <p:nvPr/>
        </p:nvSpPr>
        <p:spPr>
          <a:xfrm>
            <a:off x="24984083" y="9366320"/>
            <a:ext cx="16762172" cy="865060"/>
          </a:xfrm>
          <a:prstGeom prst="rect">
            <a:avLst/>
          </a:prstGeom>
          <a:noFill/>
          <a:ln>
            <a:noFill/>
          </a:ln>
        </p:spPr>
        <p:txBody>
          <a:bodyPr spcFirstLastPara="1" wrap="square" lIns="111742" tIns="55856" rIns="111742" bIns="55856" anchor="t" anchorCtr="0">
            <a:spAutoFit/>
          </a:bodyPr>
          <a:lstStyle/>
          <a:p>
            <a:pPr algn="ctr"/>
            <a:r>
              <a:rPr lang="en-US" sz="2444" b="1" dirty="0">
                <a:solidFill>
                  <a:schemeClr val="bg2"/>
                </a:solidFill>
                <a:latin typeface="+mn-lt"/>
              </a:rPr>
              <a:t>Hypothesis: </a:t>
            </a:r>
            <a:r>
              <a:rPr lang="en-US" sz="2444" dirty="0">
                <a:solidFill>
                  <a:schemeClr val="bg2"/>
                </a:solidFill>
                <a:latin typeface="+mn-lt"/>
              </a:rPr>
              <a:t>more electron-poor &amp; less sterically hindered substrates promote reactivity</a:t>
            </a:r>
          </a:p>
          <a:p>
            <a:pPr algn="ctr"/>
            <a:r>
              <a:rPr lang="en-US" sz="2444" b="1" dirty="0">
                <a:solidFill>
                  <a:schemeClr val="bg2"/>
                </a:solidFill>
                <a:latin typeface="+mn-lt"/>
              </a:rPr>
              <a:t>Experimental improvement: </a:t>
            </a:r>
            <a:r>
              <a:rPr lang="en-US" sz="2444" dirty="0">
                <a:solidFill>
                  <a:schemeClr val="bg2"/>
                </a:solidFill>
                <a:latin typeface="+mn-lt"/>
              </a:rPr>
              <a:t>1.5 equivalent alkyl bromide, N</a:t>
            </a:r>
            <a:r>
              <a:rPr lang="en-US" sz="2444" baseline="-25000" dirty="0">
                <a:solidFill>
                  <a:schemeClr val="bg2"/>
                </a:solidFill>
                <a:latin typeface="+mn-lt"/>
              </a:rPr>
              <a:t>2</a:t>
            </a:r>
            <a:r>
              <a:rPr lang="en-US" sz="2444" dirty="0">
                <a:solidFill>
                  <a:schemeClr val="bg2"/>
                </a:solidFill>
                <a:latin typeface="+mn-lt"/>
              </a:rPr>
              <a:t> purged solvent, smaller vial</a:t>
            </a:r>
          </a:p>
        </p:txBody>
      </p:sp>
      <p:sp>
        <p:nvSpPr>
          <p:cNvPr id="465" name="Google Shape;158;p1">
            <a:extLst>
              <a:ext uri="{FF2B5EF4-FFF2-40B4-BE49-F238E27FC236}">
                <a16:creationId xmlns:a16="http://schemas.microsoft.com/office/drawing/2014/main" id="{D81C61D5-620E-25B4-D374-DEBCCD3A6186}"/>
              </a:ext>
            </a:extLst>
          </p:cNvPr>
          <p:cNvSpPr/>
          <p:nvPr/>
        </p:nvSpPr>
        <p:spPr>
          <a:xfrm>
            <a:off x="283247" y="28248714"/>
            <a:ext cx="21452638" cy="4404934"/>
          </a:xfrm>
          <a:prstGeom prst="rect">
            <a:avLst/>
          </a:prstGeom>
          <a:noFill/>
          <a:ln w="38100" cap="flat" cmpd="sng">
            <a:solidFill>
              <a:srgbClr val="7F7F7F"/>
            </a:solidFill>
            <a:prstDash val="solid"/>
            <a:round/>
            <a:headEnd type="none" w="sm" len="sm"/>
            <a:tailEnd type="none" w="sm" len="sm"/>
          </a:ln>
        </p:spPr>
        <p:txBody>
          <a:bodyPr spcFirstLastPara="1" wrap="square" lIns="102789" tIns="51394" rIns="102789" bIns="51394" anchor="t" anchorCtr="0">
            <a:noAutofit/>
          </a:bodyPr>
          <a:lstStyle/>
          <a:p>
            <a:endParaRPr sz="2699">
              <a:solidFill>
                <a:schemeClr val="dk1"/>
              </a:solidFill>
              <a:latin typeface="+mn-lt"/>
              <a:ea typeface="Helvetica Neue"/>
              <a:cs typeface="Helvetica Neue"/>
              <a:sym typeface="Helvetica Neue"/>
            </a:endParaRPr>
          </a:p>
        </p:txBody>
      </p:sp>
      <p:sp>
        <p:nvSpPr>
          <p:cNvPr id="17" name="Google Shape;302;p1">
            <a:extLst>
              <a:ext uri="{FF2B5EF4-FFF2-40B4-BE49-F238E27FC236}">
                <a16:creationId xmlns:a16="http://schemas.microsoft.com/office/drawing/2014/main" id="{B4EA3FCF-38C1-E189-F78B-A5C0BD676EEC}"/>
              </a:ext>
            </a:extLst>
          </p:cNvPr>
          <p:cNvSpPr txBox="1"/>
          <p:nvPr/>
        </p:nvSpPr>
        <p:spPr>
          <a:xfrm>
            <a:off x="22011372" y="29166862"/>
            <a:ext cx="19179153" cy="2575015"/>
          </a:xfrm>
          <a:prstGeom prst="rect">
            <a:avLst/>
          </a:prstGeom>
          <a:noFill/>
          <a:ln>
            <a:noFill/>
          </a:ln>
        </p:spPr>
        <p:txBody>
          <a:bodyPr spcFirstLastPara="1" wrap="square" lIns="111742" tIns="55856" rIns="111742" bIns="55856" anchor="t" anchorCtr="0">
            <a:spAutoFit/>
          </a:bodyPr>
          <a:lstStyle/>
          <a:p>
            <a:pPr marL="342900" marR="60960" lvl="0" indent="-342900" algn="l">
              <a:spcBef>
                <a:spcPts val="0"/>
              </a:spcBef>
              <a:spcAft>
                <a:spcPts val="0"/>
              </a:spcAft>
              <a:buFont typeface="+mj-lt"/>
              <a:buAutoNum type="arabicParenBoth"/>
            </a:pPr>
            <a:r>
              <a:rPr lang="en-US" sz="1600" kern="0" dirty="0">
                <a:effectLst/>
                <a:latin typeface="+mn-lt"/>
                <a:ea typeface="Times New Roman" panose="02020603050405020304" pitchFamily="18" charset="0"/>
                <a:cs typeface="Times New Roman" panose="02020603050405020304" pitchFamily="18" charset="0"/>
              </a:rPr>
              <a:t>Everson, D. A.; </a:t>
            </a:r>
            <a:r>
              <a:rPr lang="en-US" sz="1600" kern="0" dirty="0" err="1">
                <a:effectLst/>
                <a:latin typeface="+mn-lt"/>
                <a:ea typeface="Times New Roman" panose="02020603050405020304" pitchFamily="18" charset="0"/>
                <a:cs typeface="Times New Roman" panose="02020603050405020304" pitchFamily="18" charset="0"/>
              </a:rPr>
              <a:t>Weix</a:t>
            </a:r>
            <a:r>
              <a:rPr lang="en-US" sz="1600" kern="0" dirty="0">
                <a:effectLst/>
                <a:latin typeface="+mn-lt"/>
                <a:ea typeface="Times New Roman" panose="02020603050405020304" pitchFamily="18" charset="0"/>
                <a:cs typeface="Times New Roman" panose="02020603050405020304" pitchFamily="18" charset="0"/>
              </a:rPr>
              <a:t>, D. J. Cross-Electrophile Coupling: Principles of Reactivity and Selectivity. </a:t>
            </a:r>
            <a:r>
              <a:rPr lang="en-US" sz="1600" i="1" kern="0" dirty="0">
                <a:effectLst/>
                <a:latin typeface="+mn-lt"/>
                <a:ea typeface="Times New Roman" panose="02020603050405020304" pitchFamily="18" charset="0"/>
                <a:cs typeface="Times New Roman" panose="02020603050405020304" pitchFamily="18" charset="0"/>
              </a:rPr>
              <a:t>J. Org. Chem.</a:t>
            </a:r>
            <a:r>
              <a:rPr lang="en-US" sz="1600" kern="0" dirty="0">
                <a:effectLst/>
                <a:latin typeface="+mn-lt"/>
                <a:ea typeface="Times New Roman" panose="02020603050405020304" pitchFamily="18" charset="0"/>
                <a:cs typeface="Times New Roman" panose="02020603050405020304" pitchFamily="18" charset="0"/>
              </a:rPr>
              <a:t> </a:t>
            </a:r>
            <a:r>
              <a:rPr lang="en-US" sz="1600" b="1" kern="0" dirty="0">
                <a:effectLst/>
                <a:latin typeface="+mn-lt"/>
                <a:ea typeface="Times New Roman" panose="02020603050405020304" pitchFamily="18" charset="0"/>
                <a:cs typeface="Times New Roman" panose="02020603050405020304" pitchFamily="18" charset="0"/>
              </a:rPr>
              <a:t>2014</a:t>
            </a:r>
            <a:r>
              <a:rPr lang="en-US" sz="1600" kern="0" dirty="0">
                <a:effectLst/>
                <a:latin typeface="+mn-lt"/>
                <a:ea typeface="Times New Roman" panose="02020603050405020304" pitchFamily="18" charset="0"/>
                <a:cs typeface="Times New Roman" panose="02020603050405020304" pitchFamily="18" charset="0"/>
              </a:rPr>
              <a:t>, </a:t>
            </a:r>
            <a:r>
              <a:rPr lang="en-US" sz="1600" i="1" kern="0" dirty="0">
                <a:effectLst/>
                <a:latin typeface="+mn-lt"/>
                <a:ea typeface="Times New Roman" panose="02020603050405020304" pitchFamily="18" charset="0"/>
                <a:cs typeface="Times New Roman" panose="02020603050405020304" pitchFamily="18" charset="0"/>
              </a:rPr>
              <a:t>79</a:t>
            </a:r>
            <a:r>
              <a:rPr lang="en-US" sz="1600" kern="0" dirty="0">
                <a:effectLst/>
                <a:latin typeface="+mn-lt"/>
                <a:ea typeface="Times New Roman" panose="02020603050405020304" pitchFamily="18" charset="0"/>
                <a:cs typeface="Times New Roman" panose="02020603050405020304" pitchFamily="18" charset="0"/>
              </a:rPr>
              <a:t> (11), 4793–4798.</a:t>
            </a:r>
            <a:endParaRPr lang="en-US" sz="1600" kern="100" dirty="0">
              <a:effectLst/>
              <a:latin typeface="+mn-lt"/>
              <a:ea typeface="DengXian" panose="02010600030101010101" pitchFamily="2" charset="-122"/>
              <a:cs typeface="Times New Roman" panose="02020603050405020304" pitchFamily="18" charset="0"/>
            </a:endParaRPr>
          </a:p>
          <a:p>
            <a:pPr marL="342900" marR="0" lvl="0" indent="-342900" algn="just">
              <a:spcBef>
                <a:spcPts val="0"/>
              </a:spcBef>
              <a:spcAft>
                <a:spcPts val="0"/>
              </a:spcAft>
              <a:buFont typeface="+mj-lt"/>
              <a:buAutoNum type="arabicParenBoth"/>
            </a:pPr>
            <a:r>
              <a:rPr lang="en-US" sz="1600" kern="100" dirty="0">
                <a:effectLst/>
                <a:latin typeface="+mn-lt"/>
                <a:ea typeface="DengXian" panose="02010600030101010101" pitchFamily="2" charset="-122"/>
                <a:cs typeface="Times New Roman" panose="02020603050405020304" pitchFamily="18" charset="0"/>
              </a:rPr>
              <a:t>Johnson, K. A.; Biswas, S.; </a:t>
            </a:r>
            <a:r>
              <a:rPr lang="en-US" sz="1600" kern="100" dirty="0" err="1">
                <a:effectLst/>
                <a:latin typeface="+mn-lt"/>
                <a:ea typeface="DengXian" panose="02010600030101010101" pitchFamily="2" charset="-122"/>
                <a:cs typeface="Times New Roman" panose="02020603050405020304" pitchFamily="18" charset="0"/>
              </a:rPr>
              <a:t>Weix</a:t>
            </a:r>
            <a:r>
              <a:rPr lang="en-US" sz="1600" kern="100" dirty="0">
                <a:effectLst/>
                <a:latin typeface="+mn-lt"/>
                <a:ea typeface="DengXian" panose="02010600030101010101" pitchFamily="2" charset="-122"/>
                <a:cs typeface="Times New Roman" panose="02020603050405020304" pitchFamily="18" charset="0"/>
              </a:rPr>
              <a:t>, D. J. Cross-Electrophile Coupling of Vinyl Halides with Alkyl Halides. </a:t>
            </a:r>
            <a:r>
              <a:rPr lang="en-US" sz="1600" i="1" kern="100" dirty="0">
                <a:effectLst/>
                <a:latin typeface="+mn-lt"/>
                <a:ea typeface="DengXian" panose="02010600030101010101" pitchFamily="2" charset="-122"/>
                <a:cs typeface="Times New Roman" panose="02020603050405020304" pitchFamily="18" charset="0"/>
              </a:rPr>
              <a:t>Chemistry – A European Journal</a:t>
            </a:r>
            <a:r>
              <a:rPr lang="en-US" sz="1600" kern="100" dirty="0">
                <a:effectLst/>
                <a:latin typeface="+mn-lt"/>
                <a:ea typeface="DengXian" panose="02010600030101010101" pitchFamily="2" charset="-122"/>
                <a:cs typeface="Times New Roman" panose="02020603050405020304" pitchFamily="18" charset="0"/>
              </a:rPr>
              <a:t> </a:t>
            </a:r>
            <a:r>
              <a:rPr lang="en-US" sz="1600" b="1" kern="100" dirty="0">
                <a:effectLst/>
                <a:latin typeface="+mn-lt"/>
                <a:ea typeface="DengXian" panose="02010600030101010101" pitchFamily="2" charset="-122"/>
                <a:cs typeface="Times New Roman" panose="02020603050405020304" pitchFamily="18" charset="0"/>
              </a:rPr>
              <a:t>2016</a:t>
            </a:r>
            <a:r>
              <a:rPr lang="en-US" sz="1600" kern="100" dirty="0">
                <a:effectLst/>
                <a:latin typeface="+mn-lt"/>
                <a:ea typeface="DengXian" panose="02010600030101010101" pitchFamily="2" charset="-122"/>
                <a:cs typeface="Times New Roman" panose="02020603050405020304" pitchFamily="18" charset="0"/>
              </a:rPr>
              <a:t>, </a:t>
            </a:r>
            <a:r>
              <a:rPr lang="en-US" sz="1600" i="1" kern="100" dirty="0">
                <a:effectLst/>
                <a:latin typeface="+mn-lt"/>
                <a:ea typeface="DengXian" panose="02010600030101010101" pitchFamily="2" charset="-122"/>
                <a:cs typeface="Times New Roman" panose="02020603050405020304" pitchFamily="18" charset="0"/>
              </a:rPr>
              <a:t>22</a:t>
            </a:r>
            <a:r>
              <a:rPr lang="en-US" sz="1600" kern="100" dirty="0">
                <a:effectLst/>
                <a:latin typeface="+mn-lt"/>
                <a:ea typeface="DengXian" panose="02010600030101010101" pitchFamily="2" charset="-122"/>
                <a:cs typeface="Times New Roman" panose="02020603050405020304" pitchFamily="18" charset="0"/>
              </a:rPr>
              <a:t> (22), 7399–7402.</a:t>
            </a:r>
          </a:p>
          <a:p>
            <a:pPr marL="342900" marR="0" lvl="0" indent="-342900" algn="just">
              <a:spcBef>
                <a:spcPts val="0"/>
              </a:spcBef>
              <a:spcAft>
                <a:spcPts val="0"/>
              </a:spcAft>
              <a:buFont typeface="+mj-lt"/>
              <a:buAutoNum type="arabicParenBoth"/>
            </a:pPr>
            <a:r>
              <a:rPr lang="en-US" sz="1600" kern="100" dirty="0" err="1">
                <a:effectLst/>
                <a:latin typeface="+mn-lt"/>
                <a:ea typeface="DengXian" panose="02010600030101010101" pitchFamily="2" charset="-122"/>
                <a:cs typeface="Times New Roman" panose="02020603050405020304" pitchFamily="18" charset="0"/>
              </a:rPr>
              <a:t>Weix</a:t>
            </a:r>
            <a:r>
              <a:rPr lang="en-US" sz="1600" kern="100" dirty="0">
                <a:effectLst/>
                <a:latin typeface="+mn-lt"/>
                <a:ea typeface="DengXian" panose="02010600030101010101" pitchFamily="2" charset="-122"/>
                <a:cs typeface="Times New Roman" panose="02020603050405020304" pitchFamily="18" charset="0"/>
              </a:rPr>
              <a:t>, D. J. Methods and Mechanisms for Cross-Electrophile Coupling of Csp2 Halides with Alkyl Electrophiles. </a:t>
            </a:r>
            <a:r>
              <a:rPr lang="en-US" sz="1600" i="1" kern="100" dirty="0">
                <a:effectLst/>
                <a:latin typeface="+mn-lt"/>
                <a:ea typeface="DengXian" panose="02010600030101010101" pitchFamily="2" charset="-122"/>
                <a:cs typeface="Times New Roman" panose="02020603050405020304" pitchFamily="18" charset="0"/>
              </a:rPr>
              <a:t>Acc. Chem. Res.</a:t>
            </a:r>
            <a:r>
              <a:rPr lang="en-US" sz="1600" kern="100" dirty="0">
                <a:effectLst/>
                <a:latin typeface="+mn-lt"/>
                <a:ea typeface="DengXian" panose="02010600030101010101" pitchFamily="2" charset="-122"/>
                <a:cs typeface="Times New Roman" panose="02020603050405020304" pitchFamily="18" charset="0"/>
              </a:rPr>
              <a:t> </a:t>
            </a:r>
            <a:r>
              <a:rPr lang="en-US" sz="1600" b="1" kern="100" dirty="0">
                <a:effectLst/>
                <a:latin typeface="+mn-lt"/>
                <a:ea typeface="DengXian" panose="02010600030101010101" pitchFamily="2" charset="-122"/>
                <a:cs typeface="Times New Roman" panose="02020603050405020304" pitchFamily="18" charset="0"/>
              </a:rPr>
              <a:t>2015</a:t>
            </a:r>
            <a:r>
              <a:rPr lang="en-US" sz="1600" kern="100" dirty="0">
                <a:effectLst/>
                <a:latin typeface="+mn-lt"/>
                <a:ea typeface="DengXian" panose="02010600030101010101" pitchFamily="2" charset="-122"/>
                <a:cs typeface="Times New Roman" panose="02020603050405020304" pitchFamily="18" charset="0"/>
              </a:rPr>
              <a:t>, </a:t>
            </a:r>
            <a:r>
              <a:rPr lang="en-US" sz="1600" i="1" kern="100" dirty="0">
                <a:effectLst/>
                <a:latin typeface="+mn-lt"/>
                <a:ea typeface="DengXian" panose="02010600030101010101" pitchFamily="2" charset="-122"/>
                <a:cs typeface="Times New Roman" panose="02020603050405020304" pitchFamily="18" charset="0"/>
              </a:rPr>
              <a:t>48</a:t>
            </a:r>
            <a:r>
              <a:rPr lang="en-US" sz="1600" kern="100" dirty="0">
                <a:effectLst/>
                <a:latin typeface="+mn-lt"/>
                <a:ea typeface="DengXian" panose="02010600030101010101" pitchFamily="2" charset="-122"/>
                <a:cs typeface="Times New Roman" panose="02020603050405020304" pitchFamily="18" charset="0"/>
              </a:rPr>
              <a:t> (6), 1767–1775.</a:t>
            </a:r>
          </a:p>
          <a:p>
            <a:pPr marL="342900" marR="0" lvl="0" indent="-342900" algn="just">
              <a:spcBef>
                <a:spcPts val="0"/>
              </a:spcBef>
              <a:spcAft>
                <a:spcPts val="0"/>
              </a:spcAft>
              <a:buFont typeface="+mj-lt"/>
              <a:buAutoNum type="arabicParenBoth"/>
            </a:pPr>
            <a:r>
              <a:rPr lang="en-US" sz="1600" kern="100" dirty="0">
                <a:effectLst/>
                <a:latin typeface="+mn-lt"/>
                <a:ea typeface="DengXian" panose="02010600030101010101" pitchFamily="2" charset="-122"/>
                <a:cs typeface="Times New Roman" panose="02020603050405020304" pitchFamily="18" charset="0"/>
              </a:rPr>
              <a:t>Biswas, S.; </a:t>
            </a:r>
            <a:r>
              <a:rPr lang="en-US" sz="1600" kern="100" dirty="0" err="1">
                <a:effectLst/>
                <a:latin typeface="+mn-lt"/>
                <a:ea typeface="DengXian" panose="02010600030101010101" pitchFamily="2" charset="-122"/>
                <a:cs typeface="Times New Roman" panose="02020603050405020304" pitchFamily="18" charset="0"/>
              </a:rPr>
              <a:t>Weix</a:t>
            </a:r>
            <a:r>
              <a:rPr lang="en-US" sz="1600" kern="100" dirty="0">
                <a:effectLst/>
                <a:latin typeface="+mn-lt"/>
                <a:ea typeface="DengXian" panose="02010600030101010101" pitchFamily="2" charset="-122"/>
                <a:cs typeface="Times New Roman" panose="02020603050405020304" pitchFamily="18" charset="0"/>
              </a:rPr>
              <a:t>, D. J. Mechanism and Selectivity in Nickel-Catalyzed Cross-Electrophile Coupling of Aryl Halides with Alkyl Halides. </a:t>
            </a:r>
            <a:r>
              <a:rPr lang="en-US" sz="1600" i="1" kern="100" dirty="0">
                <a:effectLst/>
                <a:latin typeface="+mn-lt"/>
                <a:ea typeface="DengXian" panose="02010600030101010101" pitchFamily="2" charset="-122"/>
                <a:cs typeface="Times New Roman" panose="02020603050405020304" pitchFamily="18" charset="0"/>
              </a:rPr>
              <a:t>J. Am. Chem. Soc.</a:t>
            </a:r>
            <a:r>
              <a:rPr lang="en-US" sz="1600" kern="100" dirty="0">
                <a:effectLst/>
                <a:latin typeface="+mn-lt"/>
                <a:ea typeface="DengXian" panose="02010600030101010101" pitchFamily="2" charset="-122"/>
                <a:cs typeface="Times New Roman" panose="02020603050405020304" pitchFamily="18" charset="0"/>
              </a:rPr>
              <a:t> </a:t>
            </a:r>
            <a:r>
              <a:rPr lang="en-US" sz="1600" b="1" kern="100" dirty="0">
                <a:effectLst/>
                <a:latin typeface="+mn-lt"/>
                <a:ea typeface="DengXian" panose="02010600030101010101" pitchFamily="2" charset="-122"/>
                <a:cs typeface="Times New Roman" panose="02020603050405020304" pitchFamily="18" charset="0"/>
              </a:rPr>
              <a:t>2013</a:t>
            </a:r>
            <a:r>
              <a:rPr lang="en-US" sz="1600" kern="100" dirty="0">
                <a:effectLst/>
                <a:latin typeface="+mn-lt"/>
                <a:ea typeface="DengXian" panose="02010600030101010101" pitchFamily="2" charset="-122"/>
                <a:cs typeface="Times New Roman" panose="02020603050405020304" pitchFamily="18" charset="0"/>
              </a:rPr>
              <a:t>, </a:t>
            </a:r>
            <a:r>
              <a:rPr lang="en-US" sz="1600" i="1" kern="100" dirty="0">
                <a:effectLst/>
                <a:latin typeface="+mn-lt"/>
                <a:ea typeface="DengXian" panose="02010600030101010101" pitchFamily="2" charset="-122"/>
                <a:cs typeface="Times New Roman" panose="02020603050405020304" pitchFamily="18" charset="0"/>
              </a:rPr>
              <a:t>135</a:t>
            </a:r>
            <a:r>
              <a:rPr lang="en-US" sz="1600" kern="100" dirty="0">
                <a:effectLst/>
                <a:latin typeface="+mn-lt"/>
                <a:ea typeface="DengXian" panose="02010600030101010101" pitchFamily="2" charset="-122"/>
                <a:cs typeface="Times New Roman" panose="02020603050405020304" pitchFamily="18" charset="0"/>
              </a:rPr>
              <a:t> (43), 16192–16197.</a:t>
            </a:r>
          </a:p>
          <a:p>
            <a:pPr marL="342900" marR="60960" lvl="0" indent="-342900" algn="l">
              <a:spcBef>
                <a:spcPts val="0"/>
              </a:spcBef>
              <a:spcAft>
                <a:spcPts val="0"/>
              </a:spcAft>
              <a:buFont typeface="+mj-lt"/>
              <a:buAutoNum type="arabicParenBoth"/>
            </a:pPr>
            <a:r>
              <a:rPr lang="en-US" sz="1600" kern="100" dirty="0">
                <a:effectLst/>
                <a:latin typeface="+mn-lt"/>
                <a:ea typeface="DengXian" panose="02010600030101010101" pitchFamily="2" charset="-122"/>
                <a:cs typeface="Times New Roman" panose="02020603050405020304" pitchFamily="18" charset="0"/>
              </a:rPr>
              <a:t>Aguirre, A. L.; Loud, N. L.; Johnson, K. A.; </a:t>
            </a:r>
            <a:r>
              <a:rPr lang="en-US" sz="1600" kern="100" dirty="0" err="1">
                <a:effectLst/>
                <a:latin typeface="+mn-lt"/>
                <a:ea typeface="DengXian" panose="02010600030101010101" pitchFamily="2" charset="-122"/>
                <a:cs typeface="Times New Roman" panose="02020603050405020304" pitchFamily="18" charset="0"/>
              </a:rPr>
              <a:t>Weix</a:t>
            </a:r>
            <a:r>
              <a:rPr lang="en-US" sz="1600" kern="100" dirty="0">
                <a:effectLst/>
                <a:latin typeface="+mn-lt"/>
                <a:ea typeface="DengXian" panose="02010600030101010101" pitchFamily="2" charset="-122"/>
                <a:cs typeface="Times New Roman" panose="02020603050405020304" pitchFamily="18" charset="0"/>
              </a:rPr>
              <a:t>, D. J.; Wang, Y. </a:t>
            </a:r>
            <a:r>
              <a:rPr lang="en-US" sz="1600" kern="100" dirty="0" err="1">
                <a:effectLst/>
                <a:latin typeface="+mn-lt"/>
                <a:ea typeface="DengXian" panose="02010600030101010101" pitchFamily="2" charset="-122"/>
                <a:cs typeface="Times New Roman" panose="02020603050405020304" pitchFamily="18" charset="0"/>
              </a:rPr>
              <a:t>ChemBead</a:t>
            </a:r>
            <a:r>
              <a:rPr lang="en-US" sz="1600" kern="100" dirty="0">
                <a:effectLst/>
                <a:latin typeface="+mn-lt"/>
                <a:ea typeface="DengXian" panose="02010600030101010101" pitchFamily="2" charset="-122"/>
                <a:cs typeface="Times New Roman" panose="02020603050405020304" pitchFamily="18" charset="0"/>
              </a:rPr>
              <a:t> Enabled High-Throughput Cross-Electrophile Coupling Reveals a New Complementary Ligand. </a:t>
            </a:r>
            <a:r>
              <a:rPr lang="en-US" sz="1600" i="1" kern="100" dirty="0">
                <a:effectLst/>
                <a:latin typeface="+mn-lt"/>
                <a:ea typeface="DengXian" panose="02010600030101010101" pitchFamily="2" charset="-122"/>
                <a:cs typeface="Times New Roman" panose="02020603050405020304" pitchFamily="18" charset="0"/>
              </a:rPr>
              <a:t>Chemistry – A European Journal</a:t>
            </a:r>
            <a:r>
              <a:rPr lang="en-US" sz="1600" kern="100" dirty="0">
                <a:effectLst/>
                <a:latin typeface="+mn-lt"/>
                <a:ea typeface="DengXian" panose="02010600030101010101" pitchFamily="2" charset="-122"/>
                <a:cs typeface="Times New Roman" panose="02020603050405020304" pitchFamily="18" charset="0"/>
              </a:rPr>
              <a:t> </a:t>
            </a:r>
            <a:r>
              <a:rPr lang="en-US" sz="1600" b="1" kern="100" dirty="0">
                <a:effectLst/>
                <a:latin typeface="+mn-lt"/>
                <a:ea typeface="DengXian" panose="02010600030101010101" pitchFamily="2" charset="-122"/>
                <a:cs typeface="Times New Roman" panose="02020603050405020304" pitchFamily="18" charset="0"/>
              </a:rPr>
              <a:t>2021</a:t>
            </a:r>
            <a:r>
              <a:rPr lang="en-US" sz="1600" kern="100" dirty="0">
                <a:effectLst/>
                <a:latin typeface="+mn-lt"/>
                <a:ea typeface="DengXian" panose="02010600030101010101" pitchFamily="2" charset="-122"/>
                <a:cs typeface="Times New Roman" panose="02020603050405020304" pitchFamily="18" charset="0"/>
              </a:rPr>
              <a:t>, </a:t>
            </a:r>
            <a:r>
              <a:rPr lang="en-US" sz="1600" i="1" kern="100" dirty="0">
                <a:effectLst/>
                <a:latin typeface="+mn-lt"/>
                <a:ea typeface="DengXian" panose="02010600030101010101" pitchFamily="2" charset="-122"/>
                <a:cs typeface="Times New Roman" panose="02020603050405020304" pitchFamily="18" charset="0"/>
              </a:rPr>
              <a:t>27</a:t>
            </a:r>
            <a:r>
              <a:rPr lang="en-US" sz="1600" kern="100" dirty="0">
                <a:effectLst/>
                <a:latin typeface="+mn-lt"/>
                <a:ea typeface="DengXian" panose="02010600030101010101" pitchFamily="2" charset="-122"/>
                <a:cs typeface="Times New Roman" panose="02020603050405020304" pitchFamily="18" charset="0"/>
              </a:rPr>
              <a:t> (51), 12981–12986.</a:t>
            </a:r>
          </a:p>
          <a:p>
            <a:pPr marL="342900" marR="60960" lvl="0" indent="-342900" algn="l">
              <a:spcBef>
                <a:spcPts val="0"/>
              </a:spcBef>
              <a:spcAft>
                <a:spcPts val="0"/>
              </a:spcAft>
              <a:buFont typeface="+mj-lt"/>
              <a:buAutoNum type="arabicParenBoth"/>
            </a:pPr>
            <a:r>
              <a:rPr lang="en-US" sz="1600" dirty="0">
                <a:effectLst/>
                <a:latin typeface="+mn-lt"/>
              </a:rPr>
              <a:t>Everson, D. A.; Jones, B. A.; </a:t>
            </a:r>
            <a:r>
              <a:rPr lang="en-US" sz="1600" dirty="0" err="1">
                <a:effectLst/>
                <a:latin typeface="+mn-lt"/>
              </a:rPr>
              <a:t>Weix</a:t>
            </a:r>
            <a:r>
              <a:rPr lang="en-US" sz="1600" dirty="0">
                <a:effectLst/>
                <a:latin typeface="+mn-lt"/>
              </a:rPr>
              <a:t>, D. J. Replacing Conventional Carbon Nucleophiles with Electrophiles: Nickel-Catalyzed Reductive Alkylation of Aryl Bromides and Chlorides. </a:t>
            </a:r>
            <a:r>
              <a:rPr lang="en-US" sz="1600" i="1" dirty="0">
                <a:effectLst/>
                <a:latin typeface="+mn-lt"/>
              </a:rPr>
              <a:t>J. Am. Chem. Soc.</a:t>
            </a:r>
            <a:r>
              <a:rPr lang="en-US" sz="1600" dirty="0">
                <a:effectLst/>
                <a:latin typeface="+mn-lt"/>
              </a:rPr>
              <a:t> </a:t>
            </a:r>
            <a:r>
              <a:rPr lang="en-US" sz="1600" b="1" dirty="0">
                <a:effectLst/>
                <a:latin typeface="+mn-lt"/>
              </a:rPr>
              <a:t>2012</a:t>
            </a:r>
            <a:r>
              <a:rPr lang="en-US" sz="1600" dirty="0">
                <a:effectLst/>
                <a:latin typeface="+mn-lt"/>
              </a:rPr>
              <a:t>, </a:t>
            </a:r>
            <a:r>
              <a:rPr lang="en-US" sz="1600" i="1" dirty="0">
                <a:effectLst/>
                <a:latin typeface="+mn-lt"/>
              </a:rPr>
              <a:t>134</a:t>
            </a:r>
            <a:r>
              <a:rPr lang="en-US" sz="1600" dirty="0">
                <a:effectLst/>
                <a:latin typeface="+mn-lt"/>
              </a:rPr>
              <a:t> (14), 6146–6159. </a:t>
            </a:r>
          </a:p>
          <a:p>
            <a:pPr marL="342900" marR="60960" lvl="0" indent="-342900" algn="l">
              <a:spcBef>
                <a:spcPts val="0"/>
              </a:spcBef>
              <a:spcAft>
                <a:spcPts val="0"/>
              </a:spcAft>
              <a:buFont typeface="+mj-lt"/>
              <a:buAutoNum type="arabicParenBoth"/>
            </a:pPr>
            <a:r>
              <a:rPr lang="en-US" sz="1600" dirty="0">
                <a:effectLst/>
                <a:latin typeface="+mn-lt"/>
              </a:rPr>
              <a:t>Truesdell, B. L.; Hamby, T. B.; </a:t>
            </a:r>
            <a:r>
              <a:rPr lang="en-US" sz="1600" dirty="0" err="1">
                <a:effectLst/>
                <a:latin typeface="+mn-lt"/>
              </a:rPr>
              <a:t>Sevov</a:t>
            </a:r>
            <a:r>
              <a:rPr lang="en-US" sz="1600" dirty="0">
                <a:effectLst/>
                <a:latin typeface="+mn-lt"/>
              </a:rPr>
              <a:t>, C. S. General C(Sp2)–C(Sp3) Cross-Electrophile Coupling Reactions Enabled by Overcharge Protection of Homogeneous Electrocatalysts. </a:t>
            </a:r>
            <a:r>
              <a:rPr lang="en-US" sz="1600" i="1" dirty="0">
                <a:effectLst/>
                <a:latin typeface="+mn-lt"/>
              </a:rPr>
              <a:t>J. Am. Chem. Soc.</a:t>
            </a:r>
            <a:r>
              <a:rPr lang="en-US" sz="1600" dirty="0">
                <a:effectLst/>
                <a:latin typeface="+mn-lt"/>
              </a:rPr>
              <a:t> </a:t>
            </a:r>
            <a:r>
              <a:rPr lang="en-US" sz="1600" b="1" dirty="0">
                <a:effectLst/>
                <a:latin typeface="+mn-lt"/>
              </a:rPr>
              <a:t>2020</a:t>
            </a:r>
            <a:r>
              <a:rPr lang="en-US" sz="1600" dirty="0">
                <a:effectLst/>
                <a:latin typeface="+mn-lt"/>
              </a:rPr>
              <a:t>, </a:t>
            </a:r>
            <a:r>
              <a:rPr lang="en-US" sz="1600" i="1" dirty="0">
                <a:effectLst/>
                <a:latin typeface="+mn-lt"/>
              </a:rPr>
              <a:t>142</a:t>
            </a:r>
            <a:r>
              <a:rPr lang="en-US" sz="1600" dirty="0">
                <a:effectLst/>
                <a:latin typeface="+mn-lt"/>
              </a:rPr>
              <a:t> (12), 5884–5893.</a:t>
            </a:r>
            <a:endParaRPr lang="en-US" sz="1600" kern="100" dirty="0">
              <a:effectLst/>
              <a:latin typeface="+mn-lt"/>
              <a:ea typeface="DengXian" panose="02010600030101010101" pitchFamily="2" charset="-122"/>
              <a:cs typeface="Times New Roman" panose="02020603050405020304" pitchFamily="18" charset="0"/>
            </a:endParaRPr>
          </a:p>
        </p:txBody>
      </p:sp>
      <p:graphicFrame>
        <p:nvGraphicFramePr>
          <p:cNvPr id="39" name="Object 38">
            <a:extLst>
              <a:ext uri="{FF2B5EF4-FFF2-40B4-BE49-F238E27FC236}">
                <a16:creationId xmlns:a16="http://schemas.microsoft.com/office/drawing/2014/main" id="{C4F3B41C-1F2C-1624-9001-42B302F6505D}"/>
              </a:ext>
            </a:extLst>
          </p:cNvPr>
          <p:cNvGraphicFramePr>
            <a:graphicFrameLocks noChangeAspect="1"/>
          </p:cNvGraphicFramePr>
          <p:nvPr>
            <p:extLst>
              <p:ext uri="{D42A27DB-BD31-4B8C-83A1-F6EECF244321}">
                <p14:modId xmlns:p14="http://schemas.microsoft.com/office/powerpoint/2010/main" val="3722711308"/>
              </p:ext>
            </p:extLst>
          </p:nvPr>
        </p:nvGraphicFramePr>
        <p:xfrm>
          <a:off x="7164388" y="19300827"/>
          <a:ext cx="9561512" cy="1490663"/>
        </p:xfrm>
        <a:graphic>
          <a:graphicData uri="http://schemas.openxmlformats.org/presentationml/2006/ole">
            <mc:AlternateContent xmlns:mc="http://schemas.openxmlformats.org/markup-compatibility/2006">
              <mc:Choice xmlns:v="urn:schemas-microsoft-com:vml" Requires="v">
                <p:oleObj name="CS ChemDraw Drawing" r:id="rId11" imgW="4779360" imgH="744840" progId="ChemDraw.Document.6.0">
                  <p:embed/>
                </p:oleObj>
              </mc:Choice>
              <mc:Fallback>
                <p:oleObj name="CS ChemDraw Drawing" r:id="rId11" imgW="4779360" imgH="744840" progId="ChemDraw.Document.6.0">
                  <p:embed/>
                  <p:pic>
                    <p:nvPicPr>
                      <p:cNvPr id="39" name="Object 38">
                        <a:extLst>
                          <a:ext uri="{FF2B5EF4-FFF2-40B4-BE49-F238E27FC236}">
                            <a16:creationId xmlns:a16="http://schemas.microsoft.com/office/drawing/2014/main" id="{C4F3B41C-1F2C-1624-9001-42B302F6505D}"/>
                          </a:ext>
                        </a:extLst>
                      </p:cNvPr>
                      <p:cNvPicPr/>
                      <p:nvPr/>
                    </p:nvPicPr>
                    <p:blipFill>
                      <a:blip r:embed="rId12"/>
                      <a:stretch>
                        <a:fillRect/>
                      </a:stretch>
                    </p:blipFill>
                    <p:spPr>
                      <a:xfrm>
                        <a:off x="7164388" y="19300827"/>
                        <a:ext cx="9561512" cy="1490663"/>
                      </a:xfrm>
                      <a:prstGeom prst="rect">
                        <a:avLst/>
                      </a:prstGeom>
                    </p:spPr>
                  </p:pic>
                </p:oleObj>
              </mc:Fallback>
            </mc:AlternateContent>
          </a:graphicData>
        </a:graphic>
      </p:graphicFrame>
      <p:sp>
        <p:nvSpPr>
          <p:cNvPr id="45" name="Google Shape;302;p1">
            <a:extLst>
              <a:ext uri="{FF2B5EF4-FFF2-40B4-BE49-F238E27FC236}">
                <a16:creationId xmlns:a16="http://schemas.microsoft.com/office/drawing/2014/main" id="{F01E7E5A-DB8D-2CFF-4389-A19BE860CABB}"/>
              </a:ext>
            </a:extLst>
          </p:cNvPr>
          <p:cNvSpPr txBox="1"/>
          <p:nvPr/>
        </p:nvSpPr>
        <p:spPr>
          <a:xfrm>
            <a:off x="4605933" y="18824874"/>
            <a:ext cx="14760084" cy="488932"/>
          </a:xfrm>
          <a:prstGeom prst="rect">
            <a:avLst/>
          </a:prstGeom>
          <a:noFill/>
          <a:ln>
            <a:noFill/>
          </a:ln>
        </p:spPr>
        <p:txBody>
          <a:bodyPr spcFirstLastPara="1" wrap="square" lIns="111742" tIns="55856" rIns="111742" bIns="55856" anchor="t" anchorCtr="0">
            <a:spAutoFit/>
          </a:bodyPr>
          <a:lstStyle/>
          <a:p>
            <a:pPr algn="ctr"/>
            <a:r>
              <a:rPr lang="en-US" sz="2444" dirty="0">
                <a:solidFill>
                  <a:schemeClr val="bg2"/>
                </a:solidFill>
                <a:latin typeface="+mn-lt"/>
              </a:rPr>
              <a:t>No reactivity following the benchtop procedure in literature, screened for the suitable reaction conditions</a:t>
            </a:r>
          </a:p>
        </p:txBody>
      </p:sp>
      <p:sp>
        <p:nvSpPr>
          <p:cNvPr id="47" name="Google Shape;302;p1">
            <a:extLst>
              <a:ext uri="{FF2B5EF4-FFF2-40B4-BE49-F238E27FC236}">
                <a16:creationId xmlns:a16="http://schemas.microsoft.com/office/drawing/2014/main" id="{9D225F52-35F5-10E1-BC35-12551DBC88E8}"/>
              </a:ext>
            </a:extLst>
          </p:cNvPr>
          <p:cNvSpPr txBox="1"/>
          <p:nvPr/>
        </p:nvSpPr>
        <p:spPr>
          <a:xfrm>
            <a:off x="17047776" y="20051839"/>
            <a:ext cx="3168796" cy="389802"/>
          </a:xfrm>
          <a:prstGeom prst="rect">
            <a:avLst/>
          </a:prstGeom>
          <a:noFill/>
          <a:ln>
            <a:noFill/>
          </a:ln>
        </p:spPr>
        <p:txBody>
          <a:bodyPr spcFirstLastPara="1" wrap="square" lIns="111742" tIns="55856" rIns="111742" bIns="55856" anchor="t" anchorCtr="0">
            <a:spAutoFit/>
          </a:bodyPr>
          <a:lstStyle/>
          <a:p>
            <a:r>
              <a:rPr lang="en-US" sz="1800" b="1" dirty="0">
                <a:solidFill>
                  <a:schemeClr val="bg2"/>
                </a:solidFill>
                <a:latin typeface="+mn-lt"/>
              </a:rPr>
              <a:t>Scale: </a:t>
            </a:r>
            <a:r>
              <a:rPr lang="en-US" sz="1800" dirty="0">
                <a:solidFill>
                  <a:schemeClr val="bg2"/>
                </a:solidFill>
                <a:latin typeface="+mn-lt"/>
              </a:rPr>
              <a:t>0.025 mmol</a:t>
            </a:r>
          </a:p>
        </p:txBody>
      </p:sp>
      <p:sp>
        <p:nvSpPr>
          <p:cNvPr id="51" name="Google Shape;302;p1">
            <a:extLst>
              <a:ext uri="{FF2B5EF4-FFF2-40B4-BE49-F238E27FC236}">
                <a16:creationId xmlns:a16="http://schemas.microsoft.com/office/drawing/2014/main" id="{45785E74-CE0C-76E4-1C17-BACC711D2493}"/>
              </a:ext>
            </a:extLst>
          </p:cNvPr>
          <p:cNvSpPr txBox="1"/>
          <p:nvPr/>
        </p:nvSpPr>
        <p:spPr>
          <a:xfrm>
            <a:off x="7435404" y="20850194"/>
            <a:ext cx="7146122" cy="865060"/>
          </a:xfrm>
          <a:prstGeom prst="rect">
            <a:avLst/>
          </a:prstGeom>
          <a:noFill/>
          <a:ln>
            <a:solidFill>
              <a:schemeClr val="tx1">
                <a:lumMod val="50000"/>
                <a:lumOff val="50000"/>
              </a:schemeClr>
            </a:solidFill>
          </a:ln>
        </p:spPr>
        <p:txBody>
          <a:bodyPr spcFirstLastPara="1" wrap="square" lIns="111742" tIns="55856" rIns="111742" bIns="55856" anchor="t" anchorCtr="0">
            <a:spAutoFit/>
          </a:bodyPr>
          <a:lstStyle/>
          <a:p>
            <a:pPr algn="ctr"/>
            <a:r>
              <a:rPr lang="en-US" sz="2444" b="1" dirty="0">
                <a:solidFill>
                  <a:schemeClr val="bg2"/>
                </a:solidFill>
                <a:latin typeface="+mn-lt"/>
              </a:rPr>
              <a:t>Experimental change:</a:t>
            </a:r>
          </a:p>
          <a:p>
            <a:pPr algn="ctr"/>
            <a:r>
              <a:rPr lang="en-US" sz="2444" dirty="0">
                <a:solidFill>
                  <a:schemeClr val="bg2"/>
                </a:solidFill>
                <a:latin typeface="+mn-lt"/>
              </a:rPr>
              <a:t>Varying solvents with NiBr</a:t>
            </a:r>
            <a:r>
              <a:rPr lang="en-US" sz="2444" baseline="-25000" dirty="0">
                <a:solidFill>
                  <a:schemeClr val="bg2"/>
                </a:solidFill>
                <a:latin typeface="+mn-lt"/>
              </a:rPr>
              <a:t>2</a:t>
            </a:r>
            <a:r>
              <a:rPr lang="en-US" sz="2444" dirty="0">
                <a:solidFill>
                  <a:schemeClr val="bg2"/>
                </a:solidFill>
                <a:latin typeface="+mn-lt"/>
              </a:rPr>
              <a:t>·dme as metal salt</a:t>
            </a:r>
            <a:endParaRPr lang="en-US" sz="2444" baseline="-25000" dirty="0">
              <a:solidFill>
                <a:schemeClr val="bg2"/>
              </a:solidFill>
              <a:latin typeface="+mn-lt"/>
            </a:endParaRPr>
          </a:p>
        </p:txBody>
      </p:sp>
      <p:sp>
        <p:nvSpPr>
          <p:cNvPr id="55" name="Google Shape;302;p1">
            <a:extLst>
              <a:ext uri="{FF2B5EF4-FFF2-40B4-BE49-F238E27FC236}">
                <a16:creationId xmlns:a16="http://schemas.microsoft.com/office/drawing/2014/main" id="{1E02378D-C14B-115F-856A-E90A7EEBBF75}"/>
              </a:ext>
            </a:extLst>
          </p:cNvPr>
          <p:cNvSpPr txBox="1"/>
          <p:nvPr/>
        </p:nvSpPr>
        <p:spPr>
          <a:xfrm>
            <a:off x="283246" y="26727639"/>
            <a:ext cx="7150608" cy="1241189"/>
          </a:xfrm>
          <a:prstGeom prst="rect">
            <a:avLst/>
          </a:prstGeom>
          <a:noFill/>
          <a:ln>
            <a:solidFill>
              <a:schemeClr val="tx1">
                <a:lumMod val="50000"/>
                <a:lumOff val="50000"/>
              </a:schemeClr>
            </a:solidFill>
          </a:ln>
        </p:spPr>
        <p:txBody>
          <a:bodyPr spcFirstLastPara="1" wrap="square" lIns="111742" tIns="55856" rIns="111742" bIns="55856" anchor="t" anchorCtr="0">
            <a:spAutoFit/>
          </a:bodyPr>
          <a:lstStyle/>
          <a:p>
            <a:pPr algn="ctr"/>
            <a:r>
              <a:rPr lang="en-US" sz="2444" b="1" dirty="0">
                <a:solidFill>
                  <a:schemeClr val="bg2"/>
                </a:solidFill>
                <a:latin typeface="+mn-lt"/>
              </a:rPr>
              <a:t>Conclusion</a:t>
            </a:r>
          </a:p>
          <a:p>
            <a:pPr algn="ctr"/>
            <a:r>
              <a:rPr lang="en-US" sz="2444" dirty="0">
                <a:solidFill>
                  <a:schemeClr val="bg2"/>
                </a:solidFill>
                <a:latin typeface="+mn-lt"/>
              </a:rPr>
              <a:t>NiBr</a:t>
            </a:r>
            <a:r>
              <a:rPr lang="en-US" sz="2444" baseline="-25000" dirty="0">
                <a:solidFill>
                  <a:schemeClr val="bg2"/>
                </a:solidFill>
                <a:latin typeface="+mn-lt"/>
              </a:rPr>
              <a:t>2</a:t>
            </a:r>
            <a:r>
              <a:rPr lang="en-US" sz="2444" dirty="0">
                <a:solidFill>
                  <a:schemeClr val="bg2"/>
                </a:solidFill>
                <a:latin typeface="+mn-lt"/>
              </a:rPr>
              <a:t>·dme enable reactivity, yet the conversion was low. Screened for different solvents.</a:t>
            </a:r>
          </a:p>
        </p:txBody>
      </p:sp>
      <p:graphicFrame>
        <p:nvGraphicFramePr>
          <p:cNvPr id="2" name="Object 1">
            <a:extLst>
              <a:ext uri="{FF2B5EF4-FFF2-40B4-BE49-F238E27FC236}">
                <a16:creationId xmlns:a16="http://schemas.microsoft.com/office/drawing/2014/main" id="{71CA82EC-5BB1-8F2E-4511-263A3301EC5C}"/>
              </a:ext>
            </a:extLst>
          </p:cNvPr>
          <p:cNvGraphicFramePr>
            <a:graphicFrameLocks noChangeAspect="1"/>
          </p:cNvGraphicFramePr>
          <p:nvPr>
            <p:extLst>
              <p:ext uri="{D42A27DB-BD31-4B8C-83A1-F6EECF244321}">
                <p14:modId xmlns:p14="http://schemas.microsoft.com/office/powerpoint/2010/main" val="1392436314"/>
              </p:ext>
            </p:extLst>
          </p:nvPr>
        </p:nvGraphicFramePr>
        <p:xfrm>
          <a:off x="407311" y="9371176"/>
          <a:ext cx="9473010" cy="8308015"/>
        </p:xfrm>
        <a:graphic>
          <a:graphicData uri="http://schemas.openxmlformats.org/presentationml/2006/ole">
            <mc:AlternateContent xmlns:mc="http://schemas.openxmlformats.org/markup-compatibility/2006">
              <mc:Choice xmlns:v="urn:schemas-microsoft-com:vml" Requires="v">
                <p:oleObj name="CS ChemDraw Drawing" r:id="rId13" imgW="5242207" imgH="4597518" progId="ChemDraw.Document.6.0">
                  <p:embed/>
                </p:oleObj>
              </mc:Choice>
              <mc:Fallback>
                <p:oleObj name="CS ChemDraw Drawing" r:id="rId13" imgW="5242207" imgH="4597518" progId="ChemDraw.Document.6.0">
                  <p:embed/>
                  <p:pic>
                    <p:nvPicPr>
                      <p:cNvPr id="2" name="Object 1">
                        <a:extLst>
                          <a:ext uri="{FF2B5EF4-FFF2-40B4-BE49-F238E27FC236}">
                            <a16:creationId xmlns:a16="http://schemas.microsoft.com/office/drawing/2014/main" id="{71CA82EC-5BB1-8F2E-4511-263A3301EC5C}"/>
                          </a:ext>
                        </a:extLst>
                      </p:cNvPr>
                      <p:cNvPicPr/>
                      <p:nvPr/>
                    </p:nvPicPr>
                    <p:blipFill>
                      <a:blip r:embed="rId14"/>
                      <a:stretch>
                        <a:fillRect/>
                      </a:stretch>
                    </p:blipFill>
                    <p:spPr>
                      <a:xfrm>
                        <a:off x="407311" y="9371176"/>
                        <a:ext cx="9473010" cy="8308015"/>
                      </a:xfrm>
                      <a:prstGeom prst="rect">
                        <a:avLst/>
                      </a:prstGeom>
                    </p:spPr>
                  </p:pic>
                </p:oleObj>
              </mc:Fallback>
            </mc:AlternateContent>
          </a:graphicData>
        </a:graphic>
      </p:graphicFrame>
      <p:graphicFrame>
        <p:nvGraphicFramePr>
          <p:cNvPr id="33" name="Object 32">
            <a:extLst>
              <a:ext uri="{FF2B5EF4-FFF2-40B4-BE49-F238E27FC236}">
                <a16:creationId xmlns:a16="http://schemas.microsoft.com/office/drawing/2014/main" id="{B468E464-FBEE-978F-A904-E41BE953CFAB}"/>
              </a:ext>
            </a:extLst>
          </p:cNvPr>
          <p:cNvGraphicFramePr>
            <a:graphicFrameLocks noChangeAspect="1"/>
          </p:cNvGraphicFramePr>
          <p:nvPr>
            <p:extLst>
              <p:ext uri="{D42A27DB-BD31-4B8C-83A1-F6EECF244321}">
                <p14:modId xmlns:p14="http://schemas.microsoft.com/office/powerpoint/2010/main" val="657412351"/>
              </p:ext>
            </p:extLst>
          </p:nvPr>
        </p:nvGraphicFramePr>
        <p:xfrm>
          <a:off x="407311" y="4876549"/>
          <a:ext cx="23890288" cy="3279775"/>
        </p:xfrm>
        <a:graphic>
          <a:graphicData uri="http://schemas.openxmlformats.org/presentationml/2006/ole">
            <mc:AlternateContent xmlns:mc="http://schemas.openxmlformats.org/markup-compatibility/2006">
              <mc:Choice xmlns:v="urn:schemas-microsoft-com:vml" Requires="v">
                <p:oleObj name="CS ChemDraw Drawing" r:id="rId15" imgW="11945160" imgH="1640160" progId="ChemDraw.Document.6.0">
                  <p:embed/>
                </p:oleObj>
              </mc:Choice>
              <mc:Fallback>
                <p:oleObj name="CS ChemDraw Drawing" r:id="rId15" imgW="11945160" imgH="1640160" progId="ChemDraw.Document.6.0">
                  <p:embed/>
                  <p:pic>
                    <p:nvPicPr>
                      <p:cNvPr id="33" name="Object 32">
                        <a:extLst>
                          <a:ext uri="{FF2B5EF4-FFF2-40B4-BE49-F238E27FC236}">
                            <a16:creationId xmlns:a16="http://schemas.microsoft.com/office/drawing/2014/main" id="{B468E464-FBEE-978F-A904-E41BE953CFAB}"/>
                          </a:ext>
                        </a:extLst>
                      </p:cNvPr>
                      <p:cNvPicPr/>
                      <p:nvPr/>
                    </p:nvPicPr>
                    <p:blipFill>
                      <a:blip r:embed="rId16"/>
                      <a:stretch>
                        <a:fillRect/>
                      </a:stretch>
                    </p:blipFill>
                    <p:spPr>
                      <a:xfrm>
                        <a:off x="407311" y="4876549"/>
                        <a:ext cx="23890288" cy="3279775"/>
                      </a:xfrm>
                      <a:prstGeom prst="rect">
                        <a:avLst/>
                      </a:prstGeom>
                    </p:spPr>
                  </p:pic>
                </p:oleObj>
              </mc:Fallback>
            </mc:AlternateContent>
          </a:graphicData>
        </a:graphic>
      </p:graphicFrame>
      <p:graphicFrame>
        <p:nvGraphicFramePr>
          <p:cNvPr id="35" name="Object 34">
            <a:extLst>
              <a:ext uri="{FF2B5EF4-FFF2-40B4-BE49-F238E27FC236}">
                <a16:creationId xmlns:a16="http://schemas.microsoft.com/office/drawing/2014/main" id="{A0DA4728-937F-ECEE-3D27-6D121BDCA849}"/>
              </a:ext>
            </a:extLst>
          </p:cNvPr>
          <p:cNvGraphicFramePr>
            <a:graphicFrameLocks noChangeAspect="1"/>
          </p:cNvGraphicFramePr>
          <p:nvPr>
            <p:extLst>
              <p:ext uri="{D42A27DB-BD31-4B8C-83A1-F6EECF244321}">
                <p14:modId xmlns:p14="http://schemas.microsoft.com/office/powerpoint/2010/main" val="3400794569"/>
              </p:ext>
            </p:extLst>
          </p:nvPr>
        </p:nvGraphicFramePr>
        <p:xfrm>
          <a:off x="30714825" y="4914038"/>
          <a:ext cx="12562354" cy="2785730"/>
        </p:xfrm>
        <a:graphic>
          <a:graphicData uri="http://schemas.openxmlformats.org/presentationml/2006/ole">
            <mc:AlternateContent xmlns:mc="http://schemas.openxmlformats.org/markup-compatibility/2006">
              <mc:Choice xmlns:v="urn:schemas-microsoft-com:vml" Requires="v">
                <p:oleObj name="CS ChemDraw Drawing" r:id="rId17" imgW="6281177" imgH="1392865" progId="ChemDraw.Document.6.0">
                  <p:embed/>
                </p:oleObj>
              </mc:Choice>
              <mc:Fallback>
                <p:oleObj name="CS ChemDraw Drawing" r:id="rId17" imgW="6281177" imgH="1392865" progId="ChemDraw.Document.6.0">
                  <p:embed/>
                  <p:pic>
                    <p:nvPicPr>
                      <p:cNvPr id="35" name="Object 34">
                        <a:extLst>
                          <a:ext uri="{FF2B5EF4-FFF2-40B4-BE49-F238E27FC236}">
                            <a16:creationId xmlns:a16="http://schemas.microsoft.com/office/drawing/2014/main" id="{A0DA4728-937F-ECEE-3D27-6D121BDCA849}"/>
                          </a:ext>
                        </a:extLst>
                      </p:cNvPr>
                      <p:cNvPicPr/>
                      <p:nvPr/>
                    </p:nvPicPr>
                    <p:blipFill>
                      <a:blip r:embed="rId18"/>
                      <a:stretch>
                        <a:fillRect/>
                      </a:stretch>
                    </p:blipFill>
                    <p:spPr>
                      <a:xfrm>
                        <a:off x="30714825" y="4914038"/>
                        <a:ext cx="12562354" cy="2785730"/>
                      </a:xfrm>
                      <a:prstGeom prst="rect">
                        <a:avLst/>
                      </a:prstGeom>
                    </p:spPr>
                  </p:pic>
                </p:oleObj>
              </mc:Fallback>
            </mc:AlternateContent>
          </a:graphicData>
        </a:graphic>
      </p:graphicFrame>
      <p:sp>
        <p:nvSpPr>
          <p:cNvPr id="450" name="Google Shape;302;p1">
            <a:extLst>
              <a:ext uri="{FF2B5EF4-FFF2-40B4-BE49-F238E27FC236}">
                <a16:creationId xmlns:a16="http://schemas.microsoft.com/office/drawing/2014/main" id="{21B5704D-F440-C944-1405-3820498BEECC}"/>
              </a:ext>
            </a:extLst>
          </p:cNvPr>
          <p:cNvSpPr txBox="1"/>
          <p:nvPr/>
        </p:nvSpPr>
        <p:spPr>
          <a:xfrm>
            <a:off x="9880321" y="14113901"/>
            <a:ext cx="11855564" cy="3559900"/>
          </a:xfrm>
          <a:prstGeom prst="rect">
            <a:avLst/>
          </a:prstGeom>
          <a:noFill/>
          <a:ln>
            <a:solidFill>
              <a:schemeClr val="tx1">
                <a:lumMod val="50000"/>
                <a:lumOff val="50000"/>
              </a:schemeClr>
            </a:solidFill>
          </a:ln>
        </p:spPr>
        <p:txBody>
          <a:bodyPr spcFirstLastPara="1" wrap="square" lIns="111742" tIns="55856" rIns="111742" bIns="55856" anchor="t" anchorCtr="0">
            <a:spAutoFit/>
          </a:bodyPr>
          <a:lstStyle/>
          <a:p>
            <a:pPr algn="just"/>
            <a:r>
              <a:rPr lang="en-US" sz="2800" b="1" dirty="0">
                <a:solidFill>
                  <a:schemeClr val="bg2"/>
                </a:solidFill>
                <a:latin typeface="+mn-lt"/>
              </a:rPr>
              <a:t>Experimental procedure: </a:t>
            </a:r>
            <a:r>
              <a:rPr lang="en-US" sz="2800" dirty="0">
                <a:solidFill>
                  <a:schemeClr val="bg2"/>
                </a:solidFill>
                <a:latin typeface="+mn-lt"/>
              </a:rPr>
              <a:t>A small vial containing a Teflon-coated stir-bar was sequentially added Ni(II) salt, 2,2'-bipyridine, Mn</a:t>
            </a:r>
            <a:r>
              <a:rPr lang="en-US" sz="2800" baseline="30000" dirty="0">
                <a:solidFill>
                  <a:schemeClr val="bg2"/>
                </a:solidFill>
                <a:latin typeface="+mn-lt"/>
              </a:rPr>
              <a:t>0</a:t>
            </a:r>
            <a:r>
              <a:rPr lang="en-US" sz="2800" dirty="0">
                <a:solidFill>
                  <a:schemeClr val="bg2"/>
                </a:solidFill>
                <a:latin typeface="+mn-lt"/>
              </a:rPr>
              <a:t> dust, sodium iodide, and solid organohalides. The vial was sealed and purged with N</a:t>
            </a:r>
            <a:r>
              <a:rPr lang="en-US" sz="2800" baseline="-25000" dirty="0">
                <a:solidFill>
                  <a:schemeClr val="bg2"/>
                </a:solidFill>
                <a:latin typeface="+mn-lt"/>
              </a:rPr>
              <a:t>2</a:t>
            </a:r>
            <a:r>
              <a:rPr lang="en-US" sz="2800" dirty="0">
                <a:solidFill>
                  <a:schemeClr val="bg2"/>
                </a:solidFill>
                <a:latin typeface="+mn-lt"/>
              </a:rPr>
              <a:t> gas for one minute. Trifluoroacetic acid and liquid organohalides were added via a syringe. The mixture was then stirred at room temperature for 1 hour. Mesitylene was used as the internal standard. After the reaction, a small aliquot was taken and washed with water three times. The organic layer was dried and prepared for an NMR sample.</a:t>
            </a:r>
          </a:p>
        </p:txBody>
      </p:sp>
      <p:graphicFrame>
        <p:nvGraphicFramePr>
          <p:cNvPr id="451" name="Object 450">
            <a:extLst>
              <a:ext uri="{FF2B5EF4-FFF2-40B4-BE49-F238E27FC236}">
                <a16:creationId xmlns:a16="http://schemas.microsoft.com/office/drawing/2014/main" id="{F7B474DE-F5FA-BEB0-C105-76704D3F47A3}"/>
              </a:ext>
            </a:extLst>
          </p:cNvPr>
          <p:cNvGraphicFramePr>
            <a:graphicFrameLocks noChangeAspect="1"/>
          </p:cNvGraphicFramePr>
          <p:nvPr>
            <p:extLst>
              <p:ext uri="{D42A27DB-BD31-4B8C-83A1-F6EECF244321}">
                <p14:modId xmlns:p14="http://schemas.microsoft.com/office/powerpoint/2010/main" val="1462714248"/>
              </p:ext>
            </p:extLst>
          </p:nvPr>
        </p:nvGraphicFramePr>
        <p:xfrm>
          <a:off x="22309974" y="10228527"/>
          <a:ext cx="20998926" cy="14137000"/>
        </p:xfrm>
        <a:graphic>
          <a:graphicData uri="http://schemas.openxmlformats.org/presentationml/2006/ole">
            <mc:AlternateContent xmlns:mc="http://schemas.openxmlformats.org/markup-compatibility/2006">
              <mc:Choice xmlns:v="urn:schemas-microsoft-com:vml" Requires="v">
                <p:oleObj name="CS ChemDraw Drawing" r:id="rId19" imgW="10731787" imgH="7225178" progId="ChemDraw.Document.6.0">
                  <p:embed/>
                </p:oleObj>
              </mc:Choice>
              <mc:Fallback>
                <p:oleObj name="CS ChemDraw Drawing" r:id="rId19" imgW="10731787" imgH="7225178" progId="ChemDraw.Document.6.0">
                  <p:embed/>
                  <p:pic>
                    <p:nvPicPr>
                      <p:cNvPr id="451" name="Object 450">
                        <a:extLst>
                          <a:ext uri="{FF2B5EF4-FFF2-40B4-BE49-F238E27FC236}">
                            <a16:creationId xmlns:a16="http://schemas.microsoft.com/office/drawing/2014/main" id="{F7B474DE-F5FA-BEB0-C105-76704D3F47A3}"/>
                          </a:ext>
                        </a:extLst>
                      </p:cNvPr>
                      <p:cNvPicPr/>
                      <p:nvPr/>
                    </p:nvPicPr>
                    <p:blipFill>
                      <a:blip r:embed="rId20"/>
                      <a:stretch>
                        <a:fillRect/>
                      </a:stretch>
                    </p:blipFill>
                    <p:spPr>
                      <a:xfrm>
                        <a:off x="22309974" y="10228527"/>
                        <a:ext cx="20998926" cy="14137000"/>
                      </a:xfrm>
                      <a:prstGeom prst="rect">
                        <a:avLst/>
                      </a:prstGeom>
                    </p:spPr>
                  </p:pic>
                </p:oleObj>
              </mc:Fallback>
            </mc:AlternateContent>
          </a:graphicData>
        </a:graphic>
      </p:graphicFrame>
      <p:graphicFrame>
        <p:nvGraphicFramePr>
          <p:cNvPr id="452" name="Object 451">
            <a:extLst>
              <a:ext uri="{FF2B5EF4-FFF2-40B4-BE49-F238E27FC236}">
                <a16:creationId xmlns:a16="http://schemas.microsoft.com/office/drawing/2014/main" id="{8AF9DB32-27C9-29F4-D37C-FA293D1BD9D0}"/>
              </a:ext>
            </a:extLst>
          </p:cNvPr>
          <p:cNvGraphicFramePr>
            <a:graphicFrameLocks noChangeAspect="1"/>
          </p:cNvGraphicFramePr>
          <p:nvPr>
            <p:extLst>
              <p:ext uri="{D42A27DB-BD31-4B8C-83A1-F6EECF244321}">
                <p14:modId xmlns:p14="http://schemas.microsoft.com/office/powerpoint/2010/main" val="2244969136"/>
              </p:ext>
            </p:extLst>
          </p:nvPr>
        </p:nvGraphicFramePr>
        <p:xfrm>
          <a:off x="22623775" y="24900662"/>
          <a:ext cx="20685125" cy="2520950"/>
        </p:xfrm>
        <a:graphic>
          <a:graphicData uri="http://schemas.openxmlformats.org/presentationml/2006/ole">
            <mc:AlternateContent xmlns:mc="http://schemas.openxmlformats.org/markup-compatibility/2006">
              <mc:Choice xmlns:v="urn:schemas-microsoft-com:vml" Requires="v">
                <p:oleObj name="CS ChemDraw Drawing" r:id="rId21" imgW="10342350" imgH="1261021" progId="ChemDraw.Document.6.0">
                  <p:embed/>
                </p:oleObj>
              </mc:Choice>
              <mc:Fallback>
                <p:oleObj name="CS ChemDraw Drawing" r:id="rId21" imgW="10342350" imgH="1261021" progId="ChemDraw.Document.6.0">
                  <p:embed/>
                  <p:pic>
                    <p:nvPicPr>
                      <p:cNvPr id="452" name="Object 451">
                        <a:extLst>
                          <a:ext uri="{FF2B5EF4-FFF2-40B4-BE49-F238E27FC236}">
                            <a16:creationId xmlns:a16="http://schemas.microsoft.com/office/drawing/2014/main" id="{8AF9DB32-27C9-29F4-D37C-FA293D1BD9D0}"/>
                          </a:ext>
                        </a:extLst>
                      </p:cNvPr>
                      <p:cNvPicPr/>
                      <p:nvPr/>
                    </p:nvPicPr>
                    <p:blipFill>
                      <a:blip r:embed="rId22"/>
                      <a:stretch>
                        <a:fillRect/>
                      </a:stretch>
                    </p:blipFill>
                    <p:spPr>
                      <a:xfrm>
                        <a:off x="22623775" y="24900662"/>
                        <a:ext cx="20685125" cy="2520950"/>
                      </a:xfrm>
                      <a:prstGeom prst="rect">
                        <a:avLst/>
                      </a:prstGeom>
                    </p:spPr>
                  </p:pic>
                </p:oleObj>
              </mc:Fallback>
            </mc:AlternateContent>
          </a:graphicData>
        </a:graphic>
      </p:graphicFrame>
      <p:sp>
        <p:nvSpPr>
          <p:cNvPr id="468" name="Google Shape;302;p1">
            <a:extLst>
              <a:ext uri="{FF2B5EF4-FFF2-40B4-BE49-F238E27FC236}">
                <a16:creationId xmlns:a16="http://schemas.microsoft.com/office/drawing/2014/main" id="{B33706A9-C202-A9DD-5734-1A3DDE6C4A5F}"/>
              </a:ext>
            </a:extLst>
          </p:cNvPr>
          <p:cNvSpPr txBox="1"/>
          <p:nvPr/>
        </p:nvSpPr>
        <p:spPr>
          <a:xfrm>
            <a:off x="22309974" y="24363808"/>
            <a:ext cx="3168796" cy="488932"/>
          </a:xfrm>
          <a:prstGeom prst="rect">
            <a:avLst/>
          </a:prstGeom>
          <a:noFill/>
          <a:ln>
            <a:noFill/>
          </a:ln>
        </p:spPr>
        <p:txBody>
          <a:bodyPr spcFirstLastPara="1" wrap="square" lIns="111742" tIns="55856" rIns="111742" bIns="55856" anchor="t" anchorCtr="0">
            <a:spAutoFit/>
          </a:bodyPr>
          <a:lstStyle/>
          <a:p>
            <a:pPr algn="ctr"/>
            <a:r>
              <a:rPr lang="en-US" sz="2444" b="1" dirty="0">
                <a:solidFill>
                  <a:schemeClr val="bg2"/>
                </a:solidFill>
                <a:latin typeface="+mn-lt"/>
              </a:rPr>
              <a:t>Substrate reactivity</a:t>
            </a:r>
            <a:endParaRPr lang="en-US" sz="2444" dirty="0">
              <a:solidFill>
                <a:schemeClr val="bg2"/>
              </a:solidFill>
              <a:latin typeface="+mn-lt"/>
            </a:endParaRPr>
          </a:p>
        </p:txBody>
      </p:sp>
      <p:sp>
        <p:nvSpPr>
          <p:cNvPr id="470" name="TextBox 469">
            <a:extLst>
              <a:ext uri="{FF2B5EF4-FFF2-40B4-BE49-F238E27FC236}">
                <a16:creationId xmlns:a16="http://schemas.microsoft.com/office/drawing/2014/main" id="{638E5749-7AE4-B1DB-1D54-8F007D63E053}"/>
              </a:ext>
            </a:extLst>
          </p:cNvPr>
          <p:cNvSpPr txBox="1"/>
          <p:nvPr/>
        </p:nvSpPr>
        <p:spPr>
          <a:xfrm>
            <a:off x="278039" y="29387738"/>
            <a:ext cx="10139086" cy="3096232"/>
          </a:xfrm>
          <a:prstGeom prst="rect">
            <a:avLst/>
          </a:prstGeom>
          <a:noFill/>
        </p:spPr>
        <p:txBody>
          <a:bodyPr wrap="square">
            <a:spAutoFit/>
          </a:bodyPr>
          <a:lstStyle/>
          <a:p>
            <a:pPr marL="0" marR="0" indent="457200" algn="just">
              <a:spcBef>
                <a:spcPts val="0"/>
              </a:spcBef>
              <a:spcAft>
                <a:spcPts val="0"/>
              </a:spcAft>
            </a:pPr>
            <a:r>
              <a:rPr lang="en-US" sz="2440" kern="100" dirty="0">
                <a:effectLst/>
                <a:latin typeface="+mn-lt"/>
                <a:ea typeface="DengXian" panose="02010600030101010101" pitchFamily="2" charset="-122"/>
                <a:cs typeface="Times New Roman" panose="02020603050405020304" pitchFamily="18" charset="0"/>
              </a:rPr>
              <a:t>This study underscores the critical role of metal solubility and solvent preparation in cross-electrophile coupling reactions between aryl halides with alkyl halides, with NMP solvent and N</a:t>
            </a:r>
            <a:r>
              <a:rPr lang="en-US" sz="2440" kern="100" baseline="-25000" dirty="0">
                <a:effectLst/>
                <a:latin typeface="+mn-lt"/>
                <a:ea typeface="DengXian" panose="02010600030101010101" pitchFamily="2" charset="-122"/>
                <a:cs typeface="Times New Roman" panose="02020603050405020304" pitchFamily="18" charset="0"/>
              </a:rPr>
              <a:t>2</a:t>
            </a:r>
            <a:r>
              <a:rPr lang="en-US" sz="2440" kern="100" dirty="0">
                <a:effectLst/>
                <a:latin typeface="+mn-lt"/>
                <a:ea typeface="DengXian" panose="02010600030101010101" pitchFamily="2" charset="-122"/>
                <a:cs typeface="Times New Roman" panose="02020603050405020304" pitchFamily="18" charset="0"/>
              </a:rPr>
              <a:t>-purged conditions significantly increased yields. Less sterically hindered primary alkyl halides and electron-poor aryl halides were the more reactive. Steric hindered second and tertiary alkyl substrates also exhibited reactivity albeit with lower yield. These data can provide helpful information regarding substrate selection in future synthesis using this reaction.</a:t>
            </a:r>
          </a:p>
        </p:txBody>
      </p:sp>
      <p:graphicFrame>
        <p:nvGraphicFramePr>
          <p:cNvPr id="471" name="Object 470">
            <a:extLst>
              <a:ext uri="{FF2B5EF4-FFF2-40B4-BE49-F238E27FC236}">
                <a16:creationId xmlns:a16="http://schemas.microsoft.com/office/drawing/2014/main" id="{21327431-1F19-54D6-13BD-2A9741D15E12}"/>
              </a:ext>
            </a:extLst>
          </p:cNvPr>
          <p:cNvGraphicFramePr>
            <a:graphicFrameLocks noChangeAspect="1"/>
          </p:cNvGraphicFramePr>
          <p:nvPr>
            <p:extLst>
              <p:ext uri="{D42A27DB-BD31-4B8C-83A1-F6EECF244321}">
                <p14:modId xmlns:p14="http://schemas.microsoft.com/office/powerpoint/2010/main" val="4150712404"/>
              </p:ext>
            </p:extLst>
          </p:nvPr>
        </p:nvGraphicFramePr>
        <p:xfrm>
          <a:off x="10628261" y="10078094"/>
          <a:ext cx="9542462" cy="1306513"/>
        </p:xfrm>
        <a:graphic>
          <a:graphicData uri="http://schemas.openxmlformats.org/presentationml/2006/ole">
            <mc:AlternateContent xmlns:mc="http://schemas.openxmlformats.org/markup-compatibility/2006">
              <mc:Choice xmlns:v="urn:schemas-microsoft-com:vml" Requires="v">
                <p:oleObj name="CS ChemDraw Drawing" r:id="rId23" imgW="4770076" imgH="652130" progId="ChemDraw.Document.6.0">
                  <p:embed/>
                </p:oleObj>
              </mc:Choice>
              <mc:Fallback>
                <p:oleObj name="CS ChemDraw Drawing" r:id="rId23" imgW="4770076" imgH="652130" progId="ChemDraw.Document.6.0">
                  <p:embed/>
                  <p:pic>
                    <p:nvPicPr>
                      <p:cNvPr id="471" name="Object 470">
                        <a:extLst>
                          <a:ext uri="{FF2B5EF4-FFF2-40B4-BE49-F238E27FC236}">
                            <a16:creationId xmlns:a16="http://schemas.microsoft.com/office/drawing/2014/main" id="{21327431-1F19-54D6-13BD-2A9741D15E12}"/>
                          </a:ext>
                        </a:extLst>
                      </p:cNvPr>
                      <p:cNvPicPr/>
                      <p:nvPr/>
                    </p:nvPicPr>
                    <p:blipFill>
                      <a:blip r:embed="rId24"/>
                      <a:stretch>
                        <a:fillRect/>
                      </a:stretch>
                    </p:blipFill>
                    <p:spPr>
                      <a:xfrm>
                        <a:off x="10628261" y="10078094"/>
                        <a:ext cx="9542462" cy="1306513"/>
                      </a:xfrm>
                      <a:prstGeom prst="rect">
                        <a:avLst/>
                      </a:prstGeom>
                    </p:spPr>
                  </p:pic>
                </p:oleObj>
              </mc:Fallback>
            </mc:AlternateContent>
          </a:graphicData>
        </a:graphic>
      </p:graphicFrame>
      <p:sp>
        <p:nvSpPr>
          <p:cNvPr id="472" name="Google Shape;302;p1">
            <a:extLst>
              <a:ext uri="{FF2B5EF4-FFF2-40B4-BE49-F238E27FC236}">
                <a16:creationId xmlns:a16="http://schemas.microsoft.com/office/drawing/2014/main" id="{E0FC45D7-22E0-13ED-ABA8-782B756A2F46}"/>
              </a:ext>
            </a:extLst>
          </p:cNvPr>
          <p:cNvSpPr txBox="1"/>
          <p:nvPr/>
        </p:nvSpPr>
        <p:spPr>
          <a:xfrm>
            <a:off x="6476896" y="9652350"/>
            <a:ext cx="4151365" cy="420580"/>
          </a:xfrm>
          <a:prstGeom prst="rect">
            <a:avLst/>
          </a:prstGeom>
          <a:noFill/>
          <a:ln>
            <a:solidFill>
              <a:schemeClr val="tx1">
                <a:lumMod val="50000"/>
                <a:lumOff val="50000"/>
              </a:schemeClr>
            </a:solidFill>
          </a:ln>
        </p:spPr>
        <p:txBody>
          <a:bodyPr spcFirstLastPara="1" wrap="square" lIns="111742" tIns="55856" rIns="111742" bIns="55856" anchor="t" anchorCtr="0">
            <a:spAutoFit/>
          </a:bodyPr>
          <a:lstStyle/>
          <a:p>
            <a:pPr algn="just"/>
            <a:r>
              <a:rPr lang="en-US" sz="2000" dirty="0">
                <a:solidFill>
                  <a:schemeClr val="bg2"/>
                </a:solidFill>
                <a:latin typeface="+mn-lt"/>
              </a:rPr>
              <a:t>Selective oxidative addition of </a:t>
            </a:r>
            <a:r>
              <a:rPr lang="en-US" sz="2000" dirty="0" err="1">
                <a:solidFill>
                  <a:schemeClr val="bg2"/>
                </a:solidFill>
                <a:latin typeface="+mn-lt"/>
              </a:rPr>
              <a:t>Ar</a:t>
            </a:r>
            <a:r>
              <a:rPr lang="en-US" sz="2000" dirty="0">
                <a:solidFill>
                  <a:schemeClr val="bg2"/>
                </a:solidFill>
                <a:latin typeface="+mn-lt"/>
              </a:rPr>
              <a:t>-X</a:t>
            </a:r>
          </a:p>
        </p:txBody>
      </p:sp>
      <p:sp>
        <p:nvSpPr>
          <p:cNvPr id="473" name="Google Shape;302;p1">
            <a:extLst>
              <a:ext uri="{FF2B5EF4-FFF2-40B4-BE49-F238E27FC236}">
                <a16:creationId xmlns:a16="http://schemas.microsoft.com/office/drawing/2014/main" id="{EF5D56D5-782A-26FD-1941-09B6C657FEF4}"/>
              </a:ext>
            </a:extLst>
          </p:cNvPr>
          <p:cNvSpPr txBox="1"/>
          <p:nvPr/>
        </p:nvSpPr>
        <p:spPr>
          <a:xfrm>
            <a:off x="3046012" y="13310822"/>
            <a:ext cx="4647934" cy="420580"/>
          </a:xfrm>
          <a:prstGeom prst="rect">
            <a:avLst/>
          </a:prstGeom>
          <a:noFill/>
          <a:ln>
            <a:solidFill>
              <a:schemeClr val="tx1">
                <a:lumMod val="50000"/>
                <a:lumOff val="50000"/>
              </a:schemeClr>
            </a:solidFill>
          </a:ln>
        </p:spPr>
        <p:txBody>
          <a:bodyPr spcFirstLastPara="1" wrap="square" lIns="111742" tIns="55856" rIns="111742" bIns="55856" anchor="t" anchorCtr="0">
            <a:spAutoFit/>
          </a:bodyPr>
          <a:lstStyle/>
          <a:p>
            <a:pPr algn="just"/>
            <a:r>
              <a:rPr lang="en-US" sz="2000" dirty="0">
                <a:solidFill>
                  <a:schemeClr val="bg2"/>
                </a:solidFill>
                <a:latin typeface="+mn-lt"/>
              </a:rPr>
              <a:t>Potential side reaction with alkyl radical</a:t>
            </a:r>
          </a:p>
        </p:txBody>
      </p:sp>
      <p:sp>
        <p:nvSpPr>
          <p:cNvPr id="474" name="Google Shape;302;p1">
            <a:extLst>
              <a:ext uri="{FF2B5EF4-FFF2-40B4-BE49-F238E27FC236}">
                <a16:creationId xmlns:a16="http://schemas.microsoft.com/office/drawing/2014/main" id="{44A6EB8C-7C3B-E30D-5461-916B95435829}"/>
              </a:ext>
            </a:extLst>
          </p:cNvPr>
          <p:cNvSpPr txBox="1"/>
          <p:nvPr/>
        </p:nvSpPr>
        <p:spPr>
          <a:xfrm>
            <a:off x="618428" y="9623127"/>
            <a:ext cx="1628747" cy="1036133"/>
          </a:xfrm>
          <a:prstGeom prst="rect">
            <a:avLst/>
          </a:prstGeom>
          <a:noFill/>
          <a:ln>
            <a:solidFill>
              <a:schemeClr val="tx1">
                <a:lumMod val="50000"/>
                <a:lumOff val="50000"/>
              </a:schemeClr>
            </a:solidFill>
          </a:ln>
        </p:spPr>
        <p:txBody>
          <a:bodyPr spcFirstLastPara="1" wrap="square" lIns="111742" tIns="55856" rIns="111742" bIns="55856" anchor="t" anchorCtr="0">
            <a:spAutoFit/>
          </a:bodyPr>
          <a:lstStyle/>
          <a:p>
            <a:pPr algn="just"/>
            <a:r>
              <a:rPr lang="en-US" sz="2000" dirty="0">
                <a:solidFill>
                  <a:schemeClr val="bg2"/>
                </a:solidFill>
                <a:latin typeface="+mn-lt"/>
              </a:rPr>
              <a:t>Reductant is crucial for the cycle.</a:t>
            </a:r>
          </a:p>
        </p:txBody>
      </p:sp>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8E51D27E978B14FB24DC06997093B7E" ma:contentTypeVersion="16" ma:contentTypeDescription="Create a new document." ma:contentTypeScope="" ma:versionID="fd037d61fd43150b52b92f7f89becc97">
  <xsd:schema xmlns:xsd="http://www.w3.org/2001/XMLSchema" xmlns:xs="http://www.w3.org/2001/XMLSchema" xmlns:p="http://schemas.microsoft.com/office/2006/metadata/properties" xmlns:ns3="36237420-f565-4c8e-8412-09c6f5d1f684" xmlns:ns4="d6b3c63a-c6f3-475f-943a-48ea9eff0d8b" targetNamespace="http://schemas.microsoft.com/office/2006/metadata/properties" ma:root="true" ma:fieldsID="e01773e626fa0f6a8e4f265b88d462cd" ns3:_="" ns4:_="">
    <xsd:import namespace="36237420-f565-4c8e-8412-09c6f5d1f684"/>
    <xsd:import namespace="d6b3c63a-c6f3-475f-943a-48ea9eff0d8b"/>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DateTaken" minOccurs="0"/>
                <xsd:element ref="ns3:MediaServiceLocation" minOccurs="0"/>
                <xsd:element ref="ns3:MediaServiceOCR" minOccurs="0"/>
                <xsd:element ref="ns3:MediaServiceAutoKeyPoints" minOccurs="0"/>
                <xsd:element ref="ns3:MediaServiceKeyPoints" minOccurs="0"/>
                <xsd:element ref="ns3:_activity" minOccurs="0"/>
                <xsd:element ref="ns4:SharedWithUsers" minOccurs="0"/>
                <xsd:element ref="ns4:SharedWithDetails" minOccurs="0"/>
                <xsd:element ref="ns4:SharingHintHash" minOccurs="0"/>
                <xsd:element ref="ns3:MediaServiceObjectDetectorVersions" minOccurs="0"/>
                <xsd:element ref="ns3: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6237420-f565-4c8e-8412-09c6f5d1f68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_activity" ma:index="18" nillable="true" ma:displayName="_activity" ma:hidden="true" ma:internalName="_activity">
      <xsd:simpleType>
        <xsd:restriction base="dms:Note"/>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ystemTags" ma:index="23"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6b3c63a-c6f3-475f-943a-48ea9eff0d8b"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SharingHintHash" ma:index="2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36237420-f565-4c8e-8412-09c6f5d1f684" xsi:nil="true"/>
  </documentManagement>
</p:properties>
</file>

<file path=customXml/itemProps1.xml><?xml version="1.0" encoding="utf-8"?>
<ds:datastoreItem xmlns:ds="http://schemas.openxmlformats.org/officeDocument/2006/customXml" ds:itemID="{9766BA6E-4D41-40AC-B762-A7396DA3DB0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6237420-f565-4c8e-8412-09c6f5d1f684"/>
    <ds:schemaRef ds:uri="d6b3c63a-c6f3-475f-943a-48ea9eff0d8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B76D4F2-662A-4E19-A20F-7F8053B75E14}">
  <ds:schemaRefs>
    <ds:schemaRef ds:uri="http://schemas.microsoft.com/sharepoint/v3/contenttype/forms"/>
  </ds:schemaRefs>
</ds:datastoreItem>
</file>

<file path=customXml/itemProps3.xml><?xml version="1.0" encoding="utf-8"?>
<ds:datastoreItem xmlns:ds="http://schemas.openxmlformats.org/officeDocument/2006/customXml" ds:itemID="{652B6FC7-C9BE-42C1-8AA5-FA33B74E0C65}">
  <ds:schemaRefs>
    <ds:schemaRef ds:uri="http://schemas.microsoft.com/office/2006/metadata/properties"/>
    <ds:schemaRef ds:uri="http://purl.org/dc/dcmitype/"/>
    <ds:schemaRef ds:uri="http://purl.org/dc/terms/"/>
    <ds:schemaRef ds:uri="http://schemas.microsoft.com/office/infopath/2007/PartnerControls"/>
    <ds:schemaRef ds:uri="http://schemas.microsoft.com/office/2006/documentManagement/types"/>
    <ds:schemaRef ds:uri="http://purl.org/dc/elements/1.1/"/>
    <ds:schemaRef ds:uri="http://www.w3.org/XML/1998/namespace"/>
    <ds:schemaRef ds:uri="http://schemas.openxmlformats.org/package/2006/metadata/core-properties"/>
    <ds:schemaRef ds:uri="d6b3c63a-c6f3-475f-943a-48ea9eff0d8b"/>
    <ds:schemaRef ds:uri="36237420-f565-4c8e-8412-09c6f5d1f684"/>
  </ds:schemaRefs>
</ds:datastoreItem>
</file>

<file path=docProps/app.xml><?xml version="1.0" encoding="utf-8"?>
<Properties xmlns="http://schemas.openxmlformats.org/officeDocument/2006/extended-properties" xmlns:vt="http://schemas.openxmlformats.org/officeDocument/2006/docPropsVTypes">
  <TotalTime>2829</TotalTime>
  <Words>819</Words>
  <Application>Microsoft Office PowerPoint</Application>
  <PresentationFormat>Custom</PresentationFormat>
  <Paragraphs>48</Paragraphs>
  <Slides>1</Slides>
  <Notes>1</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5" baseType="lpstr">
      <vt:lpstr>Arial</vt:lpstr>
      <vt:lpstr>Calibri</vt:lpstr>
      <vt:lpstr>Blank Presentation</vt:lpstr>
      <vt:lpstr>CS ChemDraw Drawing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Office 2004 Test Drive User</dc:creator>
  <cp:lastModifiedBy>Tom Tan</cp:lastModifiedBy>
  <cp:revision>83</cp:revision>
  <dcterms:created xsi:type="dcterms:W3CDTF">2011-06-01T19:04:36Z</dcterms:created>
  <dcterms:modified xsi:type="dcterms:W3CDTF">2023-12-11T07:20:41Z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0x010100E8E51D27E978B14FB24DC06997093B7E</vt:lpwstr>
  </property>
</Properties>
</file>